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085f1f53664d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694b9158104c8d"/>
  </p:sldMasterIdLst>
  <p:sldIdLst>
    <p:sldId xmlns:r="http://schemas.openxmlformats.org/officeDocument/2006/relationships" id="256" r:id="R6cfbdd7dc42f4f18"/>
    <p:sldId xmlns:r="http://schemas.openxmlformats.org/officeDocument/2006/relationships" id="257" r:id="R81b3c866a6e14be7"/>
    <p:sldId xmlns:r="http://schemas.openxmlformats.org/officeDocument/2006/relationships" id="258" r:id="Rf3173b1e985448be"/>
    <p:sldId xmlns:r="http://schemas.openxmlformats.org/officeDocument/2006/relationships" id="259" r:id="Rb0ec5db55df14908"/>
    <p:sldId xmlns:r="http://schemas.openxmlformats.org/officeDocument/2006/relationships" id="260" r:id="Rf29043fdb216459b"/>
    <p:sldId xmlns:r="http://schemas.openxmlformats.org/officeDocument/2006/relationships" id="261" r:id="Ra8923379679f4d06"/>
    <p:sldId xmlns:r="http://schemas.openxmlformats.org/officeDocument/2006/relationships" id="262" r:id="Redc18f9aaa4c4e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94b9158104c8d" /><Relationship Type="http://schemas.openxmlformats.org/officeDocument/2006/relationships/slide" Target="/ppt/slides/slide1.xml" Id="R6cfbdd7dc42f4f18" /><Relationship Type="http://schemas.openxmlformats.org/officeDocument/2006/relationships/slide" Target="/ppt/slides/slide2.xml" Id="R81b3c866a6e14be7" /><Relationship Type="http://schemas.openxmlformats.org/officeDocument/2006/relationships/slide" Target="/ppt/slides/slide3.xml" Id="Rf3173b1e985448be" /><Relationship Type="http://schemas.openxmlformats.org/officeDocument/2006/relationships/slide" Target="/ppt/slides/slide4.xml" Id="Rb0ec5db55df14908" /><Relationship Type="http://schemas.openxmlformats.org/officeDocument/2006/relationships/slide" Target="/ppt/slides/slide5.xml" Id="Rf29043fdb216459b" /><Relationship Type="http://schemas.openxmlformats.org/officeDocument/2006/relationships/slide" Target="/ppt/slides/slide6.xml" Id="Ra8923379679f4d06" /><Relationship Type="http://schemas.openxmlformats.org/officeDocument/2006/relationships/slide" Target="/ppt/slides/slide7.xml" Id="Redc18f9aaa4c4e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5530a495d4b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33165c3c8455e" /><Relationship Type="http://schemas.openxmlformats.org/officeDocument/2006/relationships/theme" Target="/ppt/slideMasters/theme/theme1.xml" Id="R79c41bc1deba4e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733165c3c845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f73b02a7245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7779925ce4e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d167362274d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72e0a48ab46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32f7555324a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4c85a7c8542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f4b587fdd4a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SKAGERAK 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SKAGERAK ENERGI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295 805 000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−188 122 000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176 608 000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6 948 791 000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11 701 340 000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STATKRAFT INDUSTRIAL HOLDING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STATKRAFT INDUSTRIAL HOLDING AS  –  32,6 %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SKIEN KOMMUNE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PORSGRUNN KOMMUNE  –  14,8 %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 KOMMUNE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Floodeløkka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3915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firmapost@skagerakenergi.no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980 495 302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ENERGI AS</a:t>
            </a:r>
          </a:p>
        </p:txBody>
      </p:sp>
    </p:spTree>
  </p:cSld>
  <p:clrMapOvr>
    <a:masterClrMapping xmlns:a="http://schemas.openxmlformats.org/drawingml/2006/main"/>
  </p:clrMapOvr>
</p:sld>
</file>