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aebf9102f94b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5555176df34337"/>
  </p:sldMasterIdLst>
  <p:sldIdLst>
    <p:sldId xmlns:r="http://schemas.openxmlformats.org/officeDocument/2006/relationships" id="256" r:id="Rfd04bdf6c0154471"/>
    <p:sldId xmlns:r="http://schemas.openxmlformats.org/officeDocument/2006/relationships" id="257" r:id="R335446083cc64862"/>
    <p:sldId xmlns:r="http://schemas.openxmlformats.org/officeDocument/2006/relationships" id="258" r:id="R9a56948a39fc4388"/>
    <p:sldId xmlns:r="http://schemas.openxmlformats.org/officeDocument/2006/relationships" id="259" r:id="R56ebea4825fe4211"/>
    <p:sldId xmlns:r="http://schemas.openxmlformats.org/officeDocument/2006/relationships" id="260" r:id="Rbf1acdbeada6489e"/>
    <p:sldId xmlns:r="http://schemas.openxmlformats.org/officeDocument/2006/relationships" id="261" r:id="R598e5be0ea8e42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555176df34337" /><Relationship Type="http://schemas.openxmlformats.org/officeDocument/2006/relationships/slide" Target="/ppt/slides/slide1.xml" Id="Rfd04bdf6c0154471" /><Relationship Type="http://schemas.openxmlformats.org/officeDocument/2006/relationships/slide" Target="/ppt/slides/slide2.xml" Id="R335446083cc64862" /><Relationship Type="http://schemas.openxmlformats.org/officeDocument/2006/relationships/slide" Target="/ppt/slides/slide3.xml" Id="R9a56948a39fc4388" /><Relationship Type="http://schemas.openxmlformats.org/officeDocument/2006/relationships/slide" Target="/ppt/slides/slide4.xml" Id="R56ebea4825fe4211" /><Relationship Type="http://schemas.openxmlformats.org/officeDocument/2006/relationships/slide" Target="/ppt/slides/slide5.xml" Id="Rbf1acdbeada6489e" /><Relationship Type="http://schemas.openxmlformats.org/officeDocument/2006/relationships/slide" Target="/ppt/slides/slide6.xml" Id="R598e5be0ea8e42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d27c62d7144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290c65ccd4a78" /><Relationship Type="http://schemas.openxmlformats.org/officeDocument/2006/relationships/theme" Target="/ppt/slideMasters/theme/theme1.xml" Id="R98ee06d33935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5290c65ccd4a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9f6ea3745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f3572bea848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dcc47ade64c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1d34839064f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a9e95c6004f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d2249c81845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SELBU ENERGIVERK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ENERGIVERK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ENERGIVERK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ENERGIVERK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ENERGIVERK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ENERGIVERK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Gjelbakken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81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post@selbu-energiverk.no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980 498 646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ENERGIVERK AS</a:t>
            </a:r>
          </a:p>
        </p:txBody>
      </p:sp>
    </p:spTree>
  </p:cSld>
  <p:clrMapOvr>
    <a:masterClrMapping xmlns:a="http://schemas.openxmlformats.org/drawingml/2006/main"/>
  </p:clrMapOvr>
</p:sld>
</file>