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9371dd87e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36c1dc22d4e21"/>
  </p:sldMasterIdLst>
  <p:sldIdLst>
    <p:sldId xmlns:r="http://schemas.openxmlformats.org/officeDocument/2006/relationships" id="256" r:id="Rcc91879ce2ef4d90"/>
    <p:sldId xmlns:r="http://schemas.openxmlformats.org/officeDocument/2006/relationships" id="257" r:id="Re7fd7cd543b04e33"/>
    <p:sldId xmlns:r="http://schemas.openxmlformats.org/officeDocument/2006/relationships" id="258" r:id="Rbcab60208dfd4ecd"/>
    <p:sldId xmlns:r="http://schemas.openxmlformats.org/officeDocument/2006/relationships" id="259" r:id="R3d552020c64043c1"/>
    <p:sldId xmlns:r="http://schemas.openxmlformats.org/officeDocument/2006/relationships" id="260" r:id="Rce60b53797fd4ffe"/>
    <p:sldId xmlns:r="http://schemas.openxmlformats.org/officeDocument/2006/relationships" id="261" r:id="Rf5e2c8c307124338"/>
    <p:sldId xmlns:r="http://schemas.openxmlformats.org/officeDocument/2006/relationships" id="262" r:id="R3d5d410463eb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36c1dc22d4e21" /><Relationship Type="http://schemas.openxmlformats.org/officeDocument/2006/relationships/slide" Target="/ppt/slides/slide1.xml" Id="Rcc91879ce2ef4d90" /><Relationship Type="http://schemas.openxmlformats.org/officeDocument/2006/relationships/slide" Target="/ppt/slides/slide2.xml" Id="Re7fd7cd543b04e33" /><Relationship Type="http://schemas.openxmlformats.org/officeDocument/2006/relationships/slide" Target="/ppt/slides/slide3.xml" Id="Rbcab60208dfd4ecd" /><Relationship Type="http://schemas.openxmlformats.org/officeDocument/2006/relationships/slide" Target="/ppt/slides/slide4.xml" Id="R3d552020c64043c1" /><Relationship Type="http://schemas.openxmlformats.org/officeDocument/2006/relationships/slide" Target="/ppt/slides/slide5.xml" Id="Rce60b53797fd4ffe" /><Relationship Type="http://schemas.openxmlformats.org/officeDocument/2006/relationships/slide" Target="/ppt/slides/slide6.xml" Id="Rf5e2c8c307124338" /><Relationship Type="http://schemas.openxmlformats.org/officeDocument/2006/relationships/slide" Target="/ppt/slides/slide7.xml" Id="R3d5d410463eb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1d889f2ab4f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6abd0c5cc436e" /><Relationship Type="http://schemas.openxmlformats.org/officeDocument/2006/relationships/theme" Target="/ppt/slideMasters/theme/theme1.xml" Id="R399c573c59ba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6abd0c5cc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cc3bb9d6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62f3319c8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aff6e32d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02c3c0129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2e4ca1111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914616f3449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442253392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ENERGIVERK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49 708 326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16 862 744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119 550 358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191 795 222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post@selbu-energiverk.no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980 498 646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