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be3b59ce6c4a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67dc9d83d94416"/>
  </p:sldMasterIdLst>
  <p:sldIdLst>
    <p:sldId xmlns:r="http://schemas.openxmlformats.org/officeDocument/2006/relationships" id="256" r:id="Rfb5fc77f242b4fa9"/>
    <p:sldId xmlns:r="http://schemas.openxmlformats.org/officeDocument/2006/relationships" id="257" r:id="Rf3b49b694cad426c"/>
    <p:sldId xmlns:r="http://schemas.openxmlformats.org/officeDocument/2006/relationships" id="258" r:id="R719be90b43354c07"/>
    <p:sldId xmlns:r="http://schemas.openxmlformats.org/officeDocument/2006/relationships" id="259" r:id="Rdd23b70037764162"/>
    <p:sldId xmlns:r="http://schemas.openxmlformats.org/officeDocument/2006/relationships" id="260" r:id="R95d135163bc84a33"/>
    <p:sldId xmlns:r="http://schemas.openxmlformats.org/officeDocument/2006/relationships" id="261" r:id="R5cd70d889ea6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7dc9d83d94416" /><Relationship Type="http://schemas.openxmlformats.org/officeDocument/2006/relationships/slide" Target="/ppt/slides/slide1.xml" Id="Rfb5fc77f242b4fa9" /><Relationship Type="http://schemas.openxmlformats.org/officeDocument/2006/relationships/slide" Target="/ppt/slides/slide2.xml" Id="Rf3b49b694cad426c" /><Relationship Type="http://schemas.openxmlformats.org/officeDocument/2006/relationships/slide" Target="/ppt/slides/slide3.xml" Id="R719be90b43354c07" /><Relationship Type="http://schemas.openxmlformats.org/officeDocument/2006/relationships/slide" Target="/ppt/slides/slide4.xml" Id="Rdd23b70037764162" /><Relationship Type="http://schemas.openxmlformats.org/officeDocument/2006/relationships/slide" Target="/ppt/slides/slide5.xml" Id="R95d135163bc84a33" /><Relationship Type="http://schemas.openxmlformats.org/officeDocument/2006/relationships/slide" Target="/ppt/slides/slide6.xml" Id="R5cd70d889ea6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cb3baf23e48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2e61b5add4594" /><Relationship Type="http://schemas.openxmlformats.org/officeDocument/2006/relationships/theme" Target="/ppt/slideMasters/theme/theme1.xml" Id="Rd83f548281854c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2e61b5add45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ae0e459b94c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5a7496b7146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278eb411146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97191a7774e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1919354524c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162acad1f4b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HOLAR OLA ROALD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HOLAR OLA ROALD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JAN ROALD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VON QUILLFELDT SCHULZE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SUSANNA AHLANDER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GIULIO RICARDO TORRACCHI CARRASCO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STAGIS AAGAARD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SABINA ELISE MARKUSSEN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Langgate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64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firmapost@olaroald.as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980 501 310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