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cfa1a23bf048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7822fd1d404dc8"/>
  </p:sldMasterIdLst>
  <p:sldIdLst>
    <p:sldId xmlns:r="http://schemas.openxmlformats.org/officeDocument/2006/relationships" id="256" r:id="R75006e559e83474c"/>
    <p:sldId xmlns:r="http://schemas.openxmlformats.org/officeDocument/2006/relationships" id="257" r:id="R34c0d05eb1fd4bb5"/>
    <p:sldId xmlns:r="http://schemas.openxmlformats.org/officeDocument/2006/relationships" id="258" r:id="Rc9a9b6b05c3b4ad0"/>
    <p:sldId xmlns:r="http://schemas.openxmlformats.org/officeDocument/2006/relationships" id="259" r:id="R9caf83b3864947a7"/>
    <p:sldId xmlns:r="http://schemas.openxmlformats.org/officeDocument/2006/relationships" id="260" r:id="Rbb9211ac7c6c4c92"/>
    <p:sldId xmlns:r="http://schemas.openxmlformats.org/officeDocument/2006/relationships" id="261" r:id="R346bb6935f3d4e81"/>
    <p:sldId xmlns:r="http://schemas.openxmlformats.org/officeDocument/2006/relationships" id="262" r:id="R989be910edbf48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822fd1d404dc8" /><Relationship Type="http://schemas.openxmlformats.org/officeDocument/2006/relationships/slide" Target="/ppt/slides/slide1.xml" Id="R75006e559e83474c" /><Relationship Type="http://schemas.openxmlformats.org/officeDocument/2006/relationships/slide" Target="/ppt/slides/slide2.xml" Id="R34c0d05eb1fd4bb5" /><Relationship Type="http://schemas.openxmlformats.org/officeDocument/2006/relationships/slide" Target="/ppt/slides/slide3.xml" Id="Rc9a9b6b05c3b4ad0" /><Relationship Type="http://schemas.openxmlformats.org/officeDocument/2006/relationships/slide" Target="/ppt/slides/slide4.xml" Id="R9caf83b3864947a7" /><Relationship Type="http://schemas.openxmlformats.org/officeDocument/2006/relationships/slide" Target="/ppt/slides/slide5.xml" Id="Rbb9211ac7c6c4c92" /><Relationship Type="http://schemas.openxmlformats.org/officeDocument/2006/relationships/slide" Target="/ppt/slides/slide6.xml" Id="R346bb6935f3d4e81" /><Relationship Type="http://schemas.openxmlformats.org/officeDocument/2006/relationships/slide" Target="/ppt/slides/slide7.xml" Id="R989be910edbf48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5b0ac0f9640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710e53b8e4f29" /><Relationship Type="http://schemas.openxmlformats.org/officeDocument/2006/relationships/theme" Target="/ppt/slideMasters/theme/theme1.xml" Id="Rc16d3bde187a4b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c710e53b8e4f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e2f76ebd640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907358e8244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2af0e4c3c41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f93da151d4f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1fd2e398a42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457d2530841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9488e0d9c45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KÅRSMIA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KÅRSMIA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2 526 034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MADSLIEN EVA SKJOLDDAL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Anders Madslien, Kolbuvegen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06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980 513 548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