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984391d4e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d3834d0e8407d"/>
  </p:sldMasterIdLst>
  <p:sldIdLst>
    <p:sldId xmlns:r="http://schemas.openxmlformats.org/officeDocument/2006/relationships" id="256" r:id="Rbe5798404ba74e19"/>
    <p:sldId xmlns:r="http://schemas.openxmlformats.org/officeDocument/2006/relationships" id="257" r:id="Radcaacb321ce426e"/>
    <p:sldId xmlns:r="http://schemas.openxmlformats.org/officeDocument/2006/relationships" id="258" r:id="R1c424a2a7b5d468d"/>
    <p:sldId xmlns:r="http://schemas.openxmlformats.org/officeDocument/2006/relationships" id="259" r:id="Rbf5f28da50c14cf6"/>
    <p:sldId xmlns:r="http://schemas.openxmlformats.org/officeDocument/2006/relationships" id="260" r:id="R8a02be50ac74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d3834d0e8407d" /><Relationship Type="http://schemas.openxmlformats.org/officeDocument/2006/relationships/slide" Target="/ppt/slides/slide1.xml" Id="Rbe5798404ba74e19" /><Relationship Type="http://schemas.openxmlformats.org/officeDocument/2006/relationships/slide" Target="/ppt/slides/slide2.xml" Id="Radcaacb321ce426e" /><Relationship Type="http://schemas.openxmlformats.org/officeDocument/2006/relationships/slide" Target="/ppt/slides/slide3.xml" Id="R1c424a2a7b5d468d" /><Relationship Type="http://schemas.openxmlformats.org/officeDocument/2006/relationships/slide" Target="/ppt/slides/slide4.xml" Id="Rbf5f28da50c14cf6" /><Relationship Type="http://schemas.openxmlformats.org/officeDocument/2006/relationships/slide" Target="/ppt/slides/slide5.xml" Id="R8a02be50ac74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f1c7c5865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a81c6b9cc45ab" /><Relationship Type="http://schemas.openxmlformats.org/officeDocument/2006/relationships/theme" Target="/ppt/slideMasters/theme/theme1.xml" Id="R110f132ccb68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a81c6b9cc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b93b25864d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4ea0ac55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31bc7e6b2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58eba9b0d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ec5d5b79d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VETERINÆRTENESTA FOR ULSTEIN HAREID HERØY OG SANDE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VETERINÆRTENESTA FOR ULSTEIN HAREID HERØY OG SANDE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VETERINÆRTENESTA FOR ULSTEIN HAREID HERØY OG SANDE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VETERINÆRTENESTA FOR ULSTEIN HAREID HERØY OG SANDE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VETERINÆRTENESTA FOR ULSTEIN HAREID HERØY OG SANDE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VETERINÆRTENESTA FOR ULSTEIN HAREID HERØY OG SANDE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Saunesmarka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980 532 011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VETERINÆRTENESTA FOR ULSTEIN HAREID HERØY OG SANDE</a:t>
            </a:r>
          </a:p>
        </p:txBody>
      </p:sp>
    </p:spTree>
  </p:cSld>
  <p:clrMapOvr>
    <a:masterClrMapping xmlns:a="http://schemas.openxmlformats.org/drawingml/2006/main"/>
  </p:clrMapOvr>
</p:sld>
</file>