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d854d9e05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6eceaeafd4bbb"/>
  </p:sldMasterIdLst>
  <p:sldIdLst>
    <p:sldId xmlns:r="http://schemas.openxmlformats.org/officeDocument/2006/relationships" id="256" r:id="Re6bd706b12554fbe"/>
    <p:sldId xmlns:r="http://schemas.openxmlformats.org/officeDocument/2006/relationships" id="257" r:id="R99ec1831d3c84baf"/>
    <p:sldId xmlns:r="http://schemas.openxmlformats.org/officeDocument/2006/relationships" id="258" r:id="R066b5b78409f484a"/>
    <p:sldId xmlns:r="http://schemas.openxmlformats.org/officeDocument/2006/relationships" id="259" r:id="R01a96ca458b44e4e"/>
    <p:sldId xmlns:r="http://schemas.openxmlformats.org/officeDocument/2006/relationships" id="260" r:id="R3ec79f45c35b4d47"/>
    <p:sldId xmlns:r="http://schemas.openxmlformats.org/officeDocument/2006/relationships" id="261" r:id="R59c76c2dc82c41fe"/>
    <p:sldId xmlns:r="http://schemas.openxmlformats.org/officeDocument/2006/relationships" id="262" r:id="R49f72282c6d9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6eceaeafd4bbb" /><Relationship Type="http://schemas.openxmlformats.org/officeDocument/2006/relationships/slide" Target="/ppt/slides/slide1.xml" Id="Re6bd706b12554fbe" /><Relationship Type="http://schemas.openxmlformats.org/officeDocument/2006/relationships/slide" Target="/ppt/slides/slide2.xml" Id="R99ec1831d3c84baf" /><Relationship Type="http://schemas.openxmlformats.org/officeDocument/2006/relationships/slide" Target="/ppt/slides/slide3.xml" Id="R066b5b78409f484a" /><Relationship Type="http://schemas.openxmlformats.org/officeDocument/2006/relationships/slide" Target="/ppt/slides/slide4.xml" Id="R01a96ca458b44e4e" /><Relationship Type="http://schemas.openxmlformats.org/officeDocument/2006/relationships/slide" Target="/ppt/slides/slide5.xml" Id="R3ec79f45c35b4d47" /><Relationship Type="http://schemas.openxmlformats.org/officeDocument/2006/relationships/slide" Target="/ppt/slides/slide6.xml" Id="R59c76c2dc82c41fe" /><Relationship Type="http://schemas.openxmlformats.org/officeDocument/2006/relationships/slide" Target="/ppt/slides/slide7.xml" Id="R49f72282c6d9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282169d18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08d6202444dd" /><Relationship Type="http://schemas.openxmlformats.org/officeDocument/2006/relationships/theme" Target="/ppt/slideMasters/theme/theme1.xml" Id="R5f49b1ce856d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908d62024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becfdb26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0402763e4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ccd48d8cb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cf7b870ac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567421d7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975fbbdd5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2ee6255f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