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2e1f3b460f41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1cc236defd47dc"/>
  </p:sldMasterIdLst>
  <p:sldIdLst>
    <p:sldId xmlns:r="http://schemas.openxmlformats.org/officeDocument/2006/relationships" id="256" r:id="R85484ccd351e4712"/>
    <p:sldId xmlns:r="http://schemas.openxmlformats.org/officeDocument/2006/relationships" id="257" r:id="R18a0864a0e474611"/>
    <p:sldId xmlns:r="http://schemas.openxmlformats.org/officeDocument/2006/relationships" id="258" r:id="R7406b44b6f6344a9"/>
    <p:sldId xmlns:r="http://schemas.openxmlformats.org/officeDocument/2006/relationships" id="259" r:id="Rfb522134b8ea4e47"/>
    <p:sldId xmlns:r="http://schemas.openxmlformats.org/officeDocument/2006/relationships" id="260" r:id="R7d70c28d62c5493f"/>
    <p:sldId xmlns:r="http://schemas.openxmlformats.org/officeDocument/2006/relationships" id="261" r:id="Re3d1930d757645f6"/>
    <p:sldId xmlns:r="http://schemas.openxmlformats.org/officeDocument/2006/relationships" id="262" r:id="R1449e4480e2740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1cc236defd47dc" /><Relationship Type="http://schemas.openxmlformats.org/officeDocument/2006/relationships/slide" Target="/ppt/slides/slide1.xml" Id="R85484ccd351e4712" /><Relationship Type="http://schemas.openxmlformats.org/officeDocument/2006/relationships/slide" Target="/ppt/slides/slide2.xml" Id="R18a0864a0e474611" /><Relationship Type="http://schemas.openxmlformats.org/officeDocument/2006/relationships/slide" Target="/ppt/slides/slide3.xml" Id="R7406b44b6f6344a9" /><Relationship Type="http://schemas.openxmlformats.org/officeDocument/2006/relationships/slide" Target="/ppt/slides/slide4.xml" Id="Rfb522134b8ea4e47" /><Relationship Type="http://schemas.openxmlformats.org/officeDocument/2006/relationships/slide" Target="/ppt/slides/slide5.xml" Id="R7d70c28d62c5493f" /><Relationship Type="http://schemas.openxmlformats.org/officeDocument/2006/relationships/slide" Target="/ppt/slides/slide6.xml" Id="Re3d1930d757645f6" /><Relationship Type="http://schemas.openxmlformats.org/officeDocument/2006/relationships/slide" Target="/ppt/slides/slide7.xml" Id="R1449e4480e2740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9395090e8e45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57c24b666041d2" /><Relationship Type="http://schemas.openxmlformats.org/officeDocument/2006/relationships/theme" Target="/ppt/slideMasters/theme/theme1.xml" Id="Rc847ab6af2dd45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57c24b666041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e30be844e48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3e152e0a2e4d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8e0b62ee0747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aa2a4b1554c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c3d9dc7494a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bc097eeb4b4b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dfaf9645041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DUVAL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DUVAL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DUVAL INVEST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DUVAL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DUVAL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DUVAL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−2 041 743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−46 655 439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−26 973 010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78 267 275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DUVAL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SAXEGAARD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DUVAL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Ingvald Ludvigsens gate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3027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91 72 49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980 609 707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DUVAL INVEST AS</a:t>
            </a:r>
          </a:p>
        </p:txBody>
      </p:sp>
    </p:spTree>
  </p:cSld>
  <p:clrMapOvr>
    <a:masterClrMapping xmlns:a="http://schemas.openxmlformats.org/drawingml/2006/main"/>
  </p:clrMapOvr>
</p:sld>
</file>