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a7eddcc4c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824d2337b4731"/>
  </p:sldMasterIdLst>
  <p:sldIdLst>
    <p:sldId xmlns:r="http://schemas.openxmlformats.org/officeDocument/2006/relationships" id="256" r:id="Rbacceba6a45d4b32"/>
    <p:sldId xmlns:r="http://schemas.openxmlformats.org/officeDocument/2006/relationships" id="257" r:id="R6189011e87e94450"/>
    <p:sldId xmlns:r="http://schemas.openxmlformats.org/officeDocument/2006/relationships" id="258" r:id="Rc5d93313a111423e"/>
    <p:sldId xmlns:r="http://schemas.openxmlformats.org/officeDocument/2006/relationships" id="259" r:id="Rabf2f00455994107"/>
    <p:sldId xmlns:r="http://schemas.openxmlformats.org/officeDocument/2006/relationships" id="260" r:id="Ra28228addb0b4b56"/>
    <p:sldId xmlns:r="http://schemas.openxmlformats.org/officeDocument/2006/relationships" id="261" r:id="Rff02bce5b96b4c57"/>
    <p:sldId xmlns:r="http://schemas.openxmlformats.org/officeDocument/2006/relationships" id="262" r:id="R76a86a52b616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824d2337b4731" /><Relationship Type="http://schemas.openxmlformats.org/officeDocument/2006/relationships/slide" Target="/ppt/slides/slide1.xml" Id="Rbacceba6a45d4b32" /><Relationship Type="http://schemas.openxmlformats.org/officeDocument/2006/relationships/slide" Target="/ppt/slides/slide2.xml" Id="R6189011e87e94450" /><Relationship Type="http://schemas.openxmlformats.org/officeDocument/2006/relationships/slide" Target="/ppt/slides/slide3.xml" Id="Rc5d93313a111423e" /><Relationship Type="http://schemas.openxmlformats.org/officeDocument/2006/relationships/slide" Target="/ppt/slides/slide4.xml" Id="Rabf2f00455994107" /><Relationship Type="http://schemas.openxmlformats.org/officeDocument/2006/relationships/slide" Target="/ppt/slides/slide5.xml" Id="Ra28228addb0b4b56" /><Relationship Type="http://schemas.openxmlformats.org/officeDocument/2006/relationships/slide" Target="/ppt/slides/slide6.xml" Id="Rff02bce5b96b4c57" /><Relationship Type="http://schemas.openxmlformats.org/officeDocument/2006/relationships/slide" Target="/ppt/slides/slide7.xml" Id="R76a86a52b616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31481f4f5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7b208a644c0b" /><Relationship Type="http://schemas.openxmlformats.org/officeDocument/2006/relationships/theme" Target="/ppt/slideMasters/theme/theme1.xml" Id="R8ffd966374a7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57b208a64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cb6c2a19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d59a886e5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de3be6dc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bd9fb27f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bc5ad95a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f3ad415c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c0467986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REGNSKAPSRINGEN SOON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REGNSKAPSRINGEN SOON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7 565 842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3 750 384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SVEEN SKOGLUND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SVEEN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31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980 614 107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REGNSKAPSRINGEN SOON AS</a:t>
            </a:r>
          </a:p>
        </p:txBody>
      </p:sp>
    </p:spTree>
  </p:cSld>
  <p:clrMapOvr>
    <a:masterClrMapping xmlns:a="http://schemas.openxmlformats.org/drawingml/2006/main"/>
  </p:clrMapOvr>
</p:sld>
</file>