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bb1aa6e15645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42d87ff395414e"/>
  </p:sldMasterIdLst>
  <p:sldIdLst>
    <p:sldId xmlns:r="http://schemas.openxmlformats.org/officeDocument/2006/relationships" id="256" r:id="R7ac6bd0d40cc447a"/>
    <p:sldId xmlns:r="http://schemas.openxmlformats.org/officeDocument/2006/relationships" id="257" r:id="Rf8e6acad7f7e4d32"/>
    <p:sldId xmlns:r="http://schemas.openxmlformats.org/officeDocument/2006/relationships" id="258" r:id="Rd9de50504039480d"/>
    <p:sldId xmlns:r="http://schemas.openxmlformats.org/officeDocument/2006/relationships" id="259" r:id="Ra5ba7aee4a1e49d0"/>
    <p:sldId xmlns:r="http://schemas.openxmlformats.org/officeDocument/2006/relationships" id="260" r:id="Rc9ef8315de514223"/>
    <p:sldId xmlns:r="http://schemas.openxmlformats.org/officeDocument/2006/relationships" id="261" r:id="R8652b25cec894e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42d87ff395414e" /><Relationship Type="http://schemas.openxmlformats.org/officeDocument/2006/relationships/slide" Target="/ppt/slides/slide1.xml" Id="R7ac6bd0d40cc447a" /><Relationship Type="http://schemas.openxmlformats.org/officeDocument/2006/relationships/slide" Target="/ppt/slides/slide2.xml" Id="Rf8e6acad7f7e4d32" /><Relationship Type="http://schemas.openxmlformats.org/officeDocument/2006/relationships/slide" Target="/ppt/slides/slide3.xml" Id="Rd9de50504039480d" /><Relationship Type="http://schemas.openxmlformats.org/officeDocument/2006/relationships/slide" Target="/ppt/slides/slide4.xml" Id="Ra5ba7aee4a1e49d0" /><Relationship Type="http://schemas.openxmlformats.org/officeDocument/2006/relationships/slide" Target="/ppt/slides/slide5.xml" Id="Rc9ef8315de514223" /><Relationship Type="http://schemas.openxmlformats.org/officeDocument/2006/relationships/slide" Target="/ppt/slides/slide6.xml" Id="R8652b25cec894e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605f4ddd014e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58e3705e64d4c" /><Relationship Type="http://schemas.openxmlformats.org/officeDocument/2006/relationships/theme" Target="/ppt/slideMasters/theme/theme1.xml" Id="R78f5bbc8cacb4c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a58e3705e64d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43cb0c172345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a3c9be2e0b44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e491441e5d46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2ddf1af4a240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cbabce988f42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2bc45389a4a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INDITEX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INDITEX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INDITEX NORGE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INDITEX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INDITEX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INDITEX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INDITEX S.A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INDITEX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Bogstadveien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stevenol@olk.inoitex.com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980 643 263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INDITEX NORGE AS</a:t>
            </a:r>
          </a:p>
        </p:txBody>
      </p:sp>
    </p:spTree>
  </p:cSld>
  <p:clrMapOvr>
    <a:masterClrMapping xmlns:a="http://schemas.openxmlformats.org/drawingml/2006/main"/>
  </p:clrMapOvr>
</p:sld>
</file>