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a784643dfd43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76f0c9280f4ee9"/>
  </p:sldMasterIdLst>
  <p:sldIdLst>
    <p:sldId xmlns:r="http://schemas.openxmlformats.org/officeDocument/2006/relationships" id="256" r:id="R647622903cd84928"/>
    <p:sldId xmlns:r="http://schemas.openxmlformats.org/officeDocument/2006/relationships" id="257" r:id="Re53687f01da4498c"/>
    <p:sldId xmlns:r="http://schemas.openxmlformats.org/officeDocument/2006/relationships" id="258" r:id="R4bf24773c50a4014"/>
    <p:sldId xmlns:r="http://schemas.openxmlformats.org/officeDocument/2006/relationships" id="259" r:id="Rea8fb98a4bfc4914"/>
    <p:sldId xmlns:r="http://schemas.openxmlformats.org/officeDocument/2006/relationships" id="260" r:id="R9a19b9ac7c5f4ab5"/>
    <p:sldId xmlns:r="http://schemas.openxmlformats.org/officeDocument/2006/relationships" id="261" r:id="R35fc75099bd54ed6"/>
    <p:sldId xmlns:r="http://schemas.openxmlformats.org/officeDocument/2006/relationships" id="262" r:id="R22f516519f2345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76f0c9280f4ee9" /><Relationship Type="http://schemas.openxmlformats.org/officeDocument/2006/relationships/slide" Target="/ppt/slides/slide1.xml" Id="R647622903cd84928" /><Relationship Type="http://schemas.openxmlformats.org/officeDocument/2006/relationships/slide" Target="/ppt/slides/slide2.xml" Id="Re53687f01da4498c" /><Relationship Type="http://schemas.openxmlformats.org/officeDocument/2006/relationships/slide" Target="/ppt/slides/slide3.xml" Id="R4bf24773c50a4014" /><Relationship Type="http://schemas.openxmlformats.org/officeDocument/2006/relationships/slide" Target="/ppt/slides/slide4.xml" Id="Rea8fb98a4bfc4914" /><Relationship Type="http://schemas.openxmlformats.org/officeDocument/2006/relationships/slide" Target="/ppt/slides/slide5.xml" Id="R9a19b9ac7c5f4ab5" /><Relationship Type="http://schemas.openxmlformats.org/officeDocument/2006/relationships/slide" Target="/ppt/slides/slide6.xml" Id="R35fc75099bd54ed6" /><Relationship Type="http://schemas.openxmlformats.org/officeDocument/2006/relationships/slide" Target="/ppt/slides/slide7.xml" Id="R22f516519f2345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68841f8c2347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ec96152ffc428f" /><Relationship Type="http://schemas.openxmlformats.org/officeDocument/2006/relationships/theme" Target="/ppt/slideMasters/theme/theme1.xml" Id="Rb2440a4f222140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ec96152ffc42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82aa9cc0434d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3c8d51467a48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c4b4e9a6c242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0b8ca228504b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385f97012646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1b7d37b3ad40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0529e569e447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SLÅLIE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SLÅLIE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SLÅLIE HOLDING AS ble etablert [år] og holder til i Inderøy.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SLÅLIE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SLÅLIE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SLÅLIE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99 636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160 001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160 073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SLÅLIE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BJØRNAR SLÅLIE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SLÅLIE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Otervegen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7670 Inderøy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bjornar@murmestrene-sl.no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980 649 342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SLÅLIE HOLDING AS</a:t>
            </a:r>
          </a:p>
        </p:txBody>
      </p:sp>
    </p:spTree>
  </p:cSld>
  <p:clrMapOvr>
    <a:masterClrMapping xmlns:a="http://schemas.openxmlformats.org/drawingml/2006/main"/>
  </p:clrMapOvr>
</p:sld>
</file>