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b82a8fc8c949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1ce55aaa7649ef"/>
  </p:sldMasterIdLst>
  <p:sldIdLst>
    <p:sldId xmlns:r="http://schemas.openxmlformats.org/officeDocument/2006/relationships" id="256" r:id="R17e1669e0bdf48a5"/>
    <p:sldId xmlns:r="http://schemas.openxmlformats.org/officeDocument/2006/relationships" id="257" r:id="R3a5d30184ba5420b"/>
    <p:sldId xmlns:r="http://schemas.openxmlformats.org/officeDocument/2006/relationships" id="258" r:id="R659d90ca9cee44ca"/>
    <p:sldId xmlns:r="http://schemas.openxmlformats.org/officeDocument/2006/relationships" id="259" r:id="R52f5cafd7e394d1c"/>
    <p:sldId xmlns:r="http://schemas.openxmlformats.org/officeDocument/2006/relationships" id="260" r:id="R3f493f9de9464195"/>
    <p:sldId xmlns:r="http://schemas.openxmlformats.org/officeDocument/2006/relationships" id="261" r:id="R5c1e67a968e449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1ce55aaa7649ef" /><Relationship Type="http://schemas.openxmlformats.org/officeDocument/2006/relationships/slide" Target="/ppt/slides/slide1.xml" Id="R17e1669e0bdf48a5" /><Relationship Type="http://schemas.openxmlformats.org/officeDocument/2006/relationships/slide" Target="/ppt/slides/slide2.xml" Id="R3a5d30184ba5420b" /><Relationship Type="http://schemas.openxmlformats.org/officeDocument/2006/relationships/slide" Target="/ppt/slides/slide3.xml" Id="R659d90ca9cee44ca" /><Relationship Type="http://schemas.openxmlformats.org/officeDocument/2006/relationships/slide" Target="/ppt/slides/slide4.xml" Id="R52f5cafd7e394d1c" /><Relationship Type="http://schemas.openxmlformats.org/officeDocument/2006/relationships/slide" Target="/ppt/slides/slide5.xml" Id="R3f493f9de9464195" /><Relationship Type="http://schemas.openxmlformats.org/officeDocument/2006/relationships/slide" Target="/ppt/slides/slide6.xml" Id="R5c1e67a968e449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717bc040b64f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5ed3323be4840" /><Relationship Type="http://schemas.openxmlformats.org/officeDocument/2006/relationships/theme" Target="/ppt/slideMasters/theme/theme1.xml" Id="R62dcf474284748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c25ed3323be48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00686c6c7943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5aaaba134e429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4ed11c87be44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1966c8c6bb4f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4cef60502f49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341779f86441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BLÅ OG HVIT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 OG HVIT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 OG HVIT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 OG HVIT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 OG HVIT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 OG HVIT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980 658 708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BLÅ OG HVIT AS</a:t>
            </a:r>
          </a:p>
        </p:txBody>
      </p:sp>
    </p:spTree>
  </p:cSld>
  <p:clrMapOvr>
    <a:masterClrMapping xmlns:a="http://schemas.openxmlformats.org/drawingml/2006/main"/>
  </p:clrMapOvr>
</p:sld>
</file>