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d341690220b4e8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b7a9beffbd1409b"/>
  </p:sldMasterIdLst>
  <p:sldIdLst>
    <p:sldId xmlns:r="http://schemas.openxmlformats.org/officeDocument/2006/relationships" id="256" r:id="R870243c53a504c27"/>
    <p:sldId xmlns:r="http://schemas.openxmlformats.org/officeDocument/2006/relationships" id="257" r:id="R729654934e584112"/>
    <p:sldId xmlns:r="http://schemas.openxmlformats.org/officeDocument/2006/relationships" id="258" r:id="Ra01561e6ee3e457a"/>
    <p:sldId xmlns:r="http://schemas.openxmlformats.org/officeDocument/2006/relationships" id="259" r:id="Ra87bc4627b444d20"/>
    <p:sldId xmlns:r="http://schemas.openxmlformats.org/officeDocument/2006/relationships" id="260" r:id="Rb6492adbe78148e3"/>
    <p:sldId xmlns:r="http://schemas.openxmlformats.org/officeDocument/2006/relationships" id="261" r:id="R317283e2c681452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b7a9beffbd1409b" /><Relationship Type="http://schemas.openxmlformats.org/officeDocument/2006/relationships/slide" Target="/ppt/slides/slide1.xml" Id="R870243c53a504c27" /><Relationship Type="http://schemas.openxmlformats.org/officeDocument/2006/relationships/slide" Target="/ppt/slides/slide2.xml" Id="R729654934e584112" /><Relationship Type="http://schemas.openxmlformats.org/officeDocument/2006/relationships/slide" Target="/ppt/slides/slide3.xml" Id="Ra01561e6ee3e457a" /><Relationship Type="http://schemas.openxmlformats.org/officeDocument/2006/relationships/slide" Target="/ppt/slides/slide4.xml" Id="Ra87bc4627b444d20" /><Relationship Type="http://schemas.openxmlformats.org/officeDocument/2006/relationships/slide" Target="/ppt/slides/slide5.xml" Id="Rb6492adbe78148e3" /><Relationship Type="http://schemas.openxmlformats.org/officeDocument/2006/relationships/slide" Target="/ppt/slides/slide6.xml" Id="R317283e2c681452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bd05ea0e30548e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74424525d564103" /><Relationship Type="http://schemas.openxmlformats.org/officeDocument/2006/relationships/theme" Target="/ppt/slideMasters/theme/theme1.xml" Id="R1d2bb04f5de74b0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74424525d56410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652041a3fe444d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a77b0d277394e8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cf3bc6fa72442b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8da419ed803488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e2fccec583d4c2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299820723314cd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RUEN MØBLER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RUEN MØBLER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RUEN MØBLER AS ble etablert [år] og holder til i Raufoss.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RUEN MØBLER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RUEN MØBLER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RUEN MØBLER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RUEN HOLDING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RUEN MØBLER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Storgata 19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2830 Raufoss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61 15 97 70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post.raufoss@mobelringen.no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980 667 413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RUEN MØBLER AS</a:t>
            </a:r>
          </a:p>
        </p:txBody>
      </p:sp>
    </p:spTree>
  </p:cSld>
  <p:clrMapOvr>
    <a:masterClrMapping xmlns:a="http://schemas.openxmlformats.org/drawingml/2006/main"/>
  </p:clrMapOvr>
</p:sld>
</file>