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b92f2313544d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0f52b8ec8da4faa"/>
  </p:sldMasterIdLst>
  <p:sldIdLst>
    <p:sldId xmlns:r="http://schemas.openxmlformats.org/officeDocument/2006/relationships" id="256" r:id="R7677c513c1094b6b"/>
    <p:sldId xmlns:r="http://schemas.openxmlformats.org/officeDocument/2006/relationships" id="257" r:id="R2acc4e5ada444311"/>
    <p:sldId xmlns:r="http://schemas.openxmlformats.org/officeDocument/2006/relationships" id="258" r:id="R5b8384b5204847f2"/>
    <p:sldId xmlns:r="http://schemas.openxmlformats.org/officeDocument/2006/relationships" id="259" r:id="Rcb2fabe034964123"/>
    <p:sldId xmlns:r="http://schemas.openxmlformats.org/officeDocument/2006/relationships" id="260" r:id="R3dff6fe8d6d64119"/>
    <p:sldId xmlns:r="http://schemas.openxmlformats.org/officeDocument/2006/relationships" id="261" r:id="Rbef229eaf5f3413a"/>
    <p:sldId xmlns:r="http://schemas.openxmlformats.org/officeDocument/2006/relationships" id="262" r:id="R35354fb2ddf347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f52b8ec8da4faa" /><Relationship Type="http://schemas.openxmlformats.org/officeDocument/2006/relationships/slide" Target="/ppt/slides/slide1.xml" Id="R7677c513c1094b6b" /><Relationship Type="http://schemas.openxmlformats.org/officeDocument/2006/relationships/slide" Target="/ppt/slides/slide2.xml" Id="R2acc4e5ada444311" /><Relationship Type="http://schemas.openxmlformats.org/officeDocument/2006/relationships/slide" Target="/ppt/slides/slide3.xml" Id="R5b8384b5204847f2" /><Relationship Type="http://schemas.openxmlformats.org/officeDocument/2006/relationships/slide" Target="/ppt/slides/slide4.xml" Id="Rcb2fabe034964123" /><Relationship Type="http://schemas.openxmlformats.org/officeDocument/2006/relationships/slide" Target="/ppt/slides/slide5.xml" Id="R3dff6fe8d6d64119" /><Relationship Type="http://schemas.openxmlformats.org/officeDocument/2006/relationships/slide" Target="/ppt/slides/slide6.xml" Id="Rbef229eaf5f3413a" /><Relationship Type="http://schemas.openxmlformats.org/officeDocument/2006/relationships/slide" Target="/ppt/slides/slide7.xml" Id="R35354fb2ddf347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b48537863b470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bf8f1a7ebb464c" /><Relationship Type="http://schemas.openxmlformats.org/officeDocument/2006/relationships/theme" Target="/ppt/slideMasters/theme/theme1.xml" Id="Reb7abc9ca1c04b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bf8f1a7ebb46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0a283fc3234b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3265c93ea44d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4784b0afc44d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40648121e446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630b7e88ca40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ba5a46185c4ca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a61f04eb3d46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EKRHEIM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EKRHEIM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EKRHEIM EIENDOM AS ble etablert [år] og holder til i Skjold.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EKRHEIM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EKRHEIM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EKRHEIM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−72 181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1 507 141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9 554 902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11 069 635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EKRHEIM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ASLAUG KRISTINE EKRHEIM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BJARTE EKRHEIM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EKRHEIM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TORALF EKRHEIM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AASE EKRHEIM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EKRHEIM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Aslaug Ekrheim, Lensmannsvegen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5574 Skjold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980 712 400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EKRHEIM EIENDOM AS</a:t>
            </a:r>
          </a:p>
        </p:txBody>
      </p:sp>
    </p:spTree>
  </p:cSld>
  <p:clrMapOvr>
    <a:masterClrMapping xmlns:a="http://schemas.openxmlformats.org/drawingml/2006/main"/>
  </p:clrMapOvr>
</p:sld>
</file>