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ed7c6b4e4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0829105904ce2"/>
  </p:sldMasterIdLst>
  <p:sldIdLst>
    <p:sldId xmlns:r="http://schemas.openxmlformats.org/officeDocument/2006/relationships" id="256" r:id="Rf83897448a1e4bb8"/>
    <p:sldId xmlns:r="http://schemas.openxmlformats.org/officeDocument/2006/relationships" id="257" r:id="Rbe6bec4aa5ce4085"/>
    <p:sldId xmlns:r="http://schemas.openxmlformats.org/officeDocument/2006/relationships" id="258" r:id="R89b0c79673344bda"/>
    <p:sldId xmlns:r="http://schemas.openxmlformats.org/officeDocument/2006/relationships" id="259" r:id="Rc51494f74c50430a"/>
    <p:sldId xmlns:r="http://schemas.openxmlformats.org/officeDocument/2006/relationships" id="260" r:id="Ref9c19aeea064d5b"/>
    <p:sldId xmlns:r="http://schemas.openxmlformats.org/officeDocument/2006/relationships" id="261" r:id="Rbfd814f6581f4a66"/>
    <p:sldId xmlns:r="http://schemas.openxmlformats.org/officeDocument/2006/relationships" id="262" r:id="Rf3c86ee4dce8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0829105904ce2" /><Relationship Type="http://schemas.openxmlformats.org/officeDocument/2006/relationships/slide" Target="/ppt/slides/slide1.xml" Id="Rf83897448a1e4bb8" /><Relationship Type="http://schemas.openxmlformats.org/officeDocument/2006/relationships/slide" Target="/ppt/slides/slide2.xml" Id="Rbe6bec4aa5ce4085" /><Relationship Type="http://schemas.openxmlformats.org/officeDocument/2006/relationships/slide" Target="/ppt/slides/slide3.xml" Id="R89b0c79673344bda" /><Relationship Type="http://schemas.openxmlformats.org/officeDocument/2006/relationships/slide" Target="/ppt/slides/slide4.xml" Id="Rc51494f74c50430a" /><Relationship Type="http://schemas.openxmlformats.org/officeDocument/2006/relationships/slide" Target="/ppt/slides/slide5.xml" Id="Ref9c19aeea064d5b" /><Relationship Type="http://schemas.openxmlformats.org/officeDocument/2006/relationships/slide" Target="/ppt/slides/slide6.xml" Id="Rbfd814f6581f4a66" /><Relationship Type="http://schemas.openxmlformats.org/officeDocument/2006/relationships/slide" Target="/ppt/slides/slide7.xml" Id="Rf3c86ee4dce8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4ef703298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0539b06b4758" /><Relationship Type="http://schemas.openxmlformats.org/officeDocument/2006/relationships/theme" Target="/ppt/slideMasters/theme/theme1.xml" Id="R089656ecb7e4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00539b06b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02a250db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261e4719f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75196ce7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eab8d5cb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5e172cbd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7e1c63509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70b6ad958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LANGANGEN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