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b18377b7445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b01a1cb864606"/>
  </p:sldMasterIdLst>
  <p:sldIdLst>
    <p:sldId xmlns:r="http://schemas.openxmlformats.org/officeDocument/2006/relationships" id="256" r:id="R347eaf55712743d5"/>
    <p:sldId xmlns:r="http://schemas.openxmlformats.org/officeDocument/2006/relationships" id="257" r:id="Rf0f2849fada64d28"/>
    <p:sldId xmlns:r="http://schemas.openxmlformats.org/officeDocument/2006/relationships" id="258" r:id="R90b5c3fc545741f9"/>
    <p:sldId xmlns:r="http://schemas.openxmlformats.org/officeDocument/2006/relationships" id="259" r:id="R42028b84db304150"/>
    <p:sldId xmlns:r="http://schemas.openxmlformats.org/officeDocument/2006/relationships" id="260" r:id="R024034fcb4bf4942"/>
    <p:sldId xmlns:r="http://schemas.openxmlformats.org/officeDocument/2006/relationships" id="261" r:id="Rd78711be668b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b01a1cb864606" /><Relationship Type="http://schemas.openxmlformats.org/officeDocument/2006/relationships/slide" Target="/ppt/slides/slide1.xml" Id="R347eaf55712743d5" /><Relationship Type="http://schemas.openxmlformats.org/officeDocument/2006/relationships/slide" Target="/ppt/slides/slide2.xml" Id="Rf0f2849fada64d28" /><Relationship Type="http://schemas.openxmlformats.org/officeDocument/2006/relationships/slide" Target="/ppt/slides/slide3.xml" Id="R90b5c3fc545741f9" /><Relationship Type="http://schemas.openxmlformats.org/officeDocument/2006/relationships/slide" Target="/ppt/slides/slide4.xml" Id="R42028b84db304150" /><Relationship Type="http://schemas.openxmlformats.org/officeDocument/2006/relationships/slide" Target="/ppt/slides/slide5.xml" Id="R024034fcb4bf4942" /><Relationship Type="http://schemas.openxmlformats.org/officeDocument/2006/relationships/slide" Target="/ppt/slides/slide6.xml" Id="Rd78711be668b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73bda54a5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bcdbfcf1e4567" /><Relationship Type="http://schemas.openxmlformats.org/officeDocument/2006/relationships/theme" Target="/ppt/slideMasters/theme/theme1.xml" Id="Rdad097b8e52f4f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bcdbfcf1e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817956b9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e7aa423a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0d6f93a945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bc49aebbb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8d388c57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4bd51f76f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BORGUNDVEGEN 214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980 722 708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BORGUNDVEGEN 214 B AS</a:t>
            </a:r>
          </a:p>
        </p:txBody>
      </p:sp>
    </p:spTree>
  </p:cSld>
  <p:clrMapOvr>
    <a:masterClrMapping xmlns:a="http://schemas.openxmlformats.org/drawingml/2006/main"/>
  </p:clrMapOvr>
</p:sld>
</file>