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1efb39f8647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0e8711c20e469d"/>
  </p:sldMasterIdLst>
  <p:sldIdLst>
    <p:sldId xmlns:r="http://schemas.openxmlformats.org/officeDocument/2006/relationships" id="256" r:id="R80b21e8519924f40"/>
    <p:sldId xmlns:r="http://schemas.openxmlformats.org/officeDocument/2006/relationships" id="257" r:id="R93ccfb7d30d649ea"/>
    <p:sldId xmlns:r="http://schemas.openxmlformats.org/officeDocument/2006/relationships" id="258" r:id="R68063021f3fe4297"/>
    <p:sldId xmlns:r="http://schemas.openxmlformats.org/officeDocument/2006/relationships" id="259" r:id="R8302876b6d5b4862"/>
    <p:sldId xmlns:r="http://schemas.openxmlformats.org/officeDocument/2006/relationships" id="260" r:id="R3b015a6f59d64862"/>
    <p:sldId xmlns:r="http://schemas.openxmlformats.org/officeDocument/2006/relationships" id="261" r:id="R84fd4b8a60694519"/>
    <p:sldId xmlns:r="http://schemas.openxmlformats.org/officeDocument/2006/relationships" id="262" r:id="Ra33a9d6237124d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0e8711c20e469d" /><Relationship Type="http://schemas.openxmlformats.org/officeDocument/2006/relationships/slide" Target="/ppt/slides/slide1.xml" Id="R80b21e8519924f40" /><Relationship Type="http://schemas.openxmlformats.org/officeDocument/2006/relationships/slide" Target="/ppt/slides/slide2.xml" Id="R93ccfb7d30d649ea" /><Relationship Type="http://schemas.openxmlformats.org/officeDocument/2006/relationships/slide" Target="/ppt/slides/slide3.xml" Id="R68063021f3fe4297" /><Relationship Type="http://schemas.openxmlformats.org/officeDocument/2006/relationships/slide" Target="/ppt/slides/slide4.xml" Id="R8302876b6d5b4862" /><Relationship Type="http://schemas.openxmlformats.org/officeDocument/2006/relationships/slide" Target="/ppt/slides/slide5.xml" Id="R3b015a6f59d64862" /><Relationship Type="http://schemas.openxmlformats.org/officeDocument/2006/relationships/slide" Target="/ppt/slides/slide6.xml" Id="R84fd4b8a60694519" /><Relationship Type="http://schemas.openxmlformats.org/officeDocument/2006/relationships/slide" Target="/ppt/slides/slide7.xml" Id="Ra33a9d6237124d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703b6a91f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96b291b3d4695" /><Relationship Type="http://schemas.openxmlformats.org/officeDocument/2006/relationships/theme" Target="/ppt/slideMasters/theme/theme1.xml" Id="R897d775a0bc74c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c96b291b3d46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39089961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0cda65d7d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e458ab8da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bd4383d274e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ce1f13eae4f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b9196c54241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473c4570d41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BORGUNDVEGEN 214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BORGUNDVEGEN 214 B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−1 179 455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NØRVEGATA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980 722 708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