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ec54446df845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4dd27bfb5405e"/>
  </p:sldMasterIdLst>
  <p:sldIdLst>
    <p:sldId xmlns:r="http://schemas.openxmlformats.org/officeDocument/2006/relationships" id="256" r:id="R070732ed64064052"/>
    <p:sldId xmlns:r="http://schemas.openxmlformats.org/officeDocument/2006/relationships" id="257" r:id="R11e1cbca552e4c85"/>
    <p:sldId xmlns:r="http://schemas.openxmlformats.org/officeDocument/2006/relationships" id="258" r:id="R6d91f3f611934602"/>
    <p:sldId xmlns:r="http://schemas.openxmlformats.org/officeDocument/2006/relationships" id="259" r:id="R0cc68d62f7584bd8"/>
    <p:sldId xmlns:r="http://schemas.openxmlformats.org/officeDocument/2006/relationships" id="260" r:id="R8df06f3c94fc4471"/>
    <p:sldId xmlns:r="http://schemas.openxmlformats.org/officeDocument/2006/relationships" id="261" r:id="R3886758b241549a2"/>
    <p:sldId xmlns:r="http://schemas.openxmlformats.org/officeDocument/2006/relationships" id="262" r:id="R3c55e6bda8a1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4dd27bfb5405e" /><Relationship Type="http://schemas.openxmlformats.org/officeDocument/2006/relationships/slide" Target="/ppt/slides/slide1.xml" Id="R070732ed64064052" /><Relationship Type="http://schemas.openxmlformats.org/officeDocument/2006/relationships/slide" Target="/ppt/slides/slide2.xml" Id="R11e1cbca552e4c85" /><Relationship Type="http://schemas.openxmlformats.org/officeDocument/2006/relationships/slide" Target="/ppt/slides/slide3.xml" Id="R6d91f3f611934602" /><Relationship Type="http://schemas.openxmlformats.org/officeDocument/2006/relationships/slide" Target="/ppt/slides/slide4.xml" Id="R0cc68d62f7584bd8" /><Relationship Type="http://schemas.openxmlformats.org/officeDocument/2006/relationships/slide" Target="/ppt/slides/slide5.xml" Id="R8df06f3c94fc4471" /><Relationship Type="http://schemas.openxmlformats.org/officeDocument/2006/relationships/slide" Target="/ppt/slides/slide6.xml" Id="R3886758b241549a2" /><Relationship Type="http://schemas.openxmlformats.org/officeDocument/2006/relationships/slide" Target="/ppt/slides/slide7.xml" Id="R3c55e6bda8a1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d8a1df003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7b6425ac34ef2" /><Relationship Type="http://schemas.openxmlformats.org/officeDocument/2006/relationships/theme" Target="/ppt/slideMasters/theme/theme1.xml" Id="R60c2673f4026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b7b6425ac34e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b1b17d223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359141f5f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38cd7eb9843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95fdf8b8f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a412105de4e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5393bcf06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f165a434e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INTERIØR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INTERIØR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28 510 631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5 865 070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ANDREY BOBICHENKO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Bjerregaards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22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andrey@vdv-bygg.no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www.tobag.no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980 728 307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INTERIØR AS</a:t>
            </a:r>
          </a:p>
        </p:txBody>
      </p:sp>
    </p:spTree>
  </p:cSld>
  <p:clrMapOvr>
    <a:masterClrMapping xmlns:a="http://schemas.openxmlformats.org/drawingml/2006/main"/>
  </p:clrMapOvr>
</p:sld>
</file>