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d0dfa60a9c41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b7588ad69d4052"/>
  </p:sldMasterIdLst>
  <p:sldIdLst>
    <p:sldId xmlns:r="http://schemas.openxmlformats.org/officeDocument/2006/relationships" id="256" r:id="Rc3e1c54fb90c4789"/>
    <p:sldId xmlns:r="http://schemas.openxmlformats.org/officeDocument/2006/relationships" id="257" r:id="Re31673d9a3044b55"/>
    <p:sldId xmlns:r="http://schemas.openxmlformats.org/officeDocument/2006/relationships" id="258" r:id="R2b6dc63b3fd84902"/>
    <p:sldId xmlns:r="http://schemas.openxmlformats.org/officeDocument/2006/relationships" id="259" r:id="R9578a39097324f3b"/>
    <p:sldId xmlns:r="http://schemas.openxmlformats.org/officeDocument/2006/relationships" id="260" r:id="R6008674c2eeb4d0c"/>
    <p:sldId xmlns:r="http://schemas.openxmlformats.org/officeDocument/2006/relationships" id="261" r:id="R1274bcbc119146f6"/>
    <p:sldId xmlns:r="http://schemas.openxmlformats.org/officeDocument/2006/relationships" id="262" r:id="Rb47544f2c41a46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b7588ad69d4052" /><Relationship Type="http://schemas.openxmlformats.org/officeDocument/2006/relationships/slide" Target="/ppt/slides/slide1.xml" Id="Rc3e1c54fb90c4789" /><Relationship Type="http://schemas.openxmlformats.org/officeDocument/2006/relationships/slide" Target="/ppt/slides/slide2.xml" Id="Re31673d9a3044b55" /><Relationship Type="http://schemas.openxmlformats.org/officeDocument/2006/relationships/slide" Target="/ppt/slides/slide3.xml" Id="R2b6dc63b3fd84902" /><Relationship Type="http://schemas.openxmlformats.org/officeDocument/2006/relationships/slide" Target="/ppt/slides/slide4.xml" Id="R9578a39097324f3b" /><Relationship Type="http://schemas.openxmlformats.org/officeDocument/2006/relationships/slide" Target="/ppt/slides/slide5.xml" Id="R6008674c2eeb4d0c" /><Relationship Type="http://schemas.openxmlformats.org/officeDocument/2006/relationships/slide" Target="/ppt/slides/slide6.xml" Id="R1274bcbc119146f6" /><Relationship Type="http://schemas.openxmlformats.org/officeDocument/2006/relationships/slide" Target="/ppt/slides/slide7.xml" Id="Rb47544f2c41a46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80eefa6644e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a51696b73498f" /><Relationship Type="http://schemas.openxmlformats.org/officeDocument/2006/relationships/theme" Target="/ppt/slideMasters/theme/theme1.xml" Id="R4eaa8e27bb3247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2a51696b7349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638d49dd048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55791c6e64a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e163999f445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5acb8f44a45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2010bf2fe46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f366f650443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cb1129e2948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AUTOFLEKS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AUTOFLEKS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AUTOFLEKS AS ble etablert [år] og holder til i Løten.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AUTOFLEKS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AUTOFLEKS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AUTOFLEKS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168 791 554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−15 548 819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−12 527 338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9 223 527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35 095 178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AUTOFLEKS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AUTOPLAN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AUTOFLEKS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01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980 732 630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AUTOFLEKS AS</a:t>
            </a:r>
          </a:p>
        </p:txBody>
      </p:sp>
    </p:spTree>
  </p:cSld>
  <p:clrMapOvr>
    <a:masterClrMapping xmlns:a="http://schemas.openxmlformats.org/drawingml/2006/main"/>
  </p:clrMapOvr>
</p:sld>
</file>