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d76071d8c8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2b13290304f8b"/>
  </p:sldMasterIdLst>
  <p:sldIdLst>
    <p:sldId xmlns:r="http://schemas.openxmlformats.org/officeDocument/2006/relationships" id="256" r:id="R6ff6a5ec438f43df"/>
    <p:sldId xmlns:r="http://schemas.openxmlformats.org/officeDocument/2006/relationships" id="257" r:id="R6172d058d06b40ce"/>
    <p:sldId xmlns:r="http://schemas.openxmlformats.org/officeDocument/2006/relationships" id="258" r:id="Rd99de21ab3e447a9"/>
    <p:sldId xmlns:r="http://schemas.openxmlformats.org/officeDocument/2006/relationships" id="259" r:id="R5a26643e56d84699"/>
    <p:sldId xmlns:r="http://schemas.openxmlformats.org/officeDocument/2006/relationships" id="260" r:id="R777f186d50204f52"/>
    <p:sldId xmlns:r="http://schemas.openxmlformats.org/officeDocument/2006/relationships" id="261" r:id="Rebc7cd33b5514e9f"/>
    <p:sldId xmlns:r="http://schemas.openxmlformats.org/officeDocument/2006/relationships" id="262" r:id="R3fecda527043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2b13290304f8b" /><Relationship Type="http://schemas.openxmlformats.org/officeDocument/2006/relationships/slide" Target="/ppt/slides/slide1.xml" Id="R6ff6a5ec438f43df" /><Relationship Type="http://schemas.openxmlformats.org/officeDocument/2006/relationships/slide" Target="/ppt/slides/slide2.xml" Id="R6172d058d06b40ce" /><Relationship Type="http://schemas.openxmlformats.org/officeDocument/2006/relationships/slide" Target="/ppt/slides/slide3.xml" Id="Rd99de21ab3e447a9" /><Relationship Type="http://schemas.openxmlformats.org/officeDocument/2006/relationships/slide" Target="/ppt/slides/slide4.xml" Id="R5a26643e56d84699" /><Relationship Type="http://schemas.openxmlformats.org/officeDocument/2006/relationships/slide" Target="/ppt/slides/slide5.xml" Id="R777f186d50204f52" /><Relationship Type="http://schemas.openxmlformats.org/officeDocument/2006/relationships/slide" Target="/ppt/slides/slide6.xml" Id="Rebc7cd33b5514e9f" /><Relationship Type="http://schemas.openxmlformats.org/officeDocument/2006/relationships/slide" Target="/ppt/slides/slide7.xml" Id="R3fecda527043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fd58affda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137e852c45f7" /><Relationship Type="http://schemas.openxmlformats.org/officeDocument/2006/relationships/theme" Target="/ppt/slideMasters/theme/theme1.xml" Id="R26646a591cbf49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1137e852c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abec560c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66d45cf76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ce8b84489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5ef79b6c1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dff7b3599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abaa807de46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db2d435647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KAPITAL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101 331 869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125 333 415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ELIN HYSTAD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 ELIN HYSTAD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Sundgata 167A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margaret@karmsund.no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980 734 080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KAPITAL AS</a:t>
            </a:r>
          </a:p>
        </p:txBody>
      </p:sp>
    </p:spTree>
  </p:cSld>
  <p:clrMapOvr>
    <a:masterClrMapping xmlns:a="http://schemas.openxmlformats.org/drawingml/2006/main"/>
  </p:clrMapOvr>
</p:sld>
</file>