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3a9a7d782c40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2940e013364853"/>
  </p:sldMasterIdLst>
  <p:sldIdLst>
    <p:sldId xmlns:r="http://schemas.openxmlformats.org/officeDocument/2006/relationships" id="256" r:id="R84997551b565472c"/>
    <p:sldId xmlns:r="http://schemas.openxmlformats.org/officeDocument/2006/relationships" id="257" r:id="R5af08a808ce74de6"/>
    <p:sldId xmlns:r="http://schemas.openxmlformats.org/officeDocument/2006/relationships" id="258" r:id="Rfb26f7e8797a4090"/>
    <p:sldId xmlns:r="http://schemas.openxmlformats.org/officeDocument/2006/relationships" id="259" r:id="R1664de6549f442d3"/>
    <p:sldId xmlns:r="http://schemas.openxmlformats.org/officeDocument/2006/relationships" id="260" r:id="R3f01dbb093834b15"/>
    <p:sldId xmlns:r="http://schemas.openxmlformats.org/officeDocument/2006/relationships" id="261" r:id="R62793a46fea24c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2940e013364853" /><Relationship Type="http://schemas.openxmlformats.org/officeDocument/2006/relationships/slide" Target="/ppt/slides/slide1.xml" Id="R84997551b565472c" /><Relationship Type="http://schemas.openxmlformats.org/officeDocument/2006/relationships/slide" Target="/ppt/slides/slide2.xml" Id="R5af08a808ce74de6" /><Relationship Type="http://schemas.openxmlformats.org/officeDocument/2006/relationships/slide" Target="/ppt/slides/slide3.xml" Id="Rfb26f7e8797a4090" /><Relationship Type="http://schemas.openxmlformats.org/officeDocument/2006/relationships/slide" Target="/ppt/slides/slide4.xml" Id="R1664de6549f442d3" /><Relationship Type="http://schemas.openxmlformats.org/officeDocument/2006/relationships/slide" Target="/ppt/slides/slide5.xml" Id="R3f01dbb093834b15" /><Relationship Type="http://schemas.openxmlformats.org/officeDocument/2006/relationships/slide" Target="/ppt/slides/slide6.xml" Id="R62793a46fea24c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d2fd2433d744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bc9c2432444a9" /><Relationship Type="http://schemas.openxmlformats.org/officeDocument/2006/relationships/theme" Target="/ppt/slideMasters/theme/theme1.xml" Id="Rde8296e96d3e47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7bc9c2432444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8e1152f4e48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e0b7a7c6744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5577028a84b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ec7b9c04645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6e991ab4f44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a7c36337948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REGNSKAPSTEAM HALLINGDAL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HALLINGDAL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HALLINGDAL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HALLINGDAL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HALLINGDAL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HALLINGDAL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980 738 787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HALLINGDAL AS</a:t>
            </a:r>
          </a:p>
        </p:txBody>
      </p:sp>
    </p:spTree>
  </p:cSld>
  <p:clrMapOvr>
    <a:masterClrMapping xmlns:a="http://schemas.openxmlformats.org/drawingml/2006/main"/>
  </p:clrMapOvr>
</p:sld>
</file>