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1ea7e7c4c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5aa3fc73c48fc"/>
  </p:sldMasterIdLst>
  <p:sldIdLst>
    <p:sldId xmlns:r="http://schemas.openxmlformats.org/officeDocument/2006/relationships" id="256" r:id="R33d3aebadb174759"/>
    <p:sldId xmlns:r="http://schemas.openxmlformats.org/officeDocument/2006/relationships" id="257" r:id="R9e8a170b1b214eac"/>
    <p:sldId xmlns:r="http://schemas.openxmlformats.org/officeDocument/2006/relationships" id="258" r:id="R3079155dfc3f4ac5"/>
    <p:sldId xmlns:r="http://schemas.openxmlformats.org/officeDocument/2006/relationships" id="259" r:id="Rf8b4b9330ac845e9"/>
    <p:sldId xmlns:r="http://schemas.openxmlformats.org/officeDocument/2006/relationships" id="260" r:id="Rc4156db5e2ec40de"/>
    <p:sldId xmlns:r="http://schemas.openxmlformats.org/officeDocument/2006/relationships" id="261" r:id="R834b67de81e24d44"/>
    <p:sldId xmlns:r="http://schemas.openxmlformats.org/officeDocument/2006/relationships" id="262" r:id="R29d81110f5c2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5aa3fc73c48fc" /><Relationship Type="http://schemas.openxmlformats.org/officeDocument/2006/relationships/slide" Target="/ppt/slides/slide1.xml" Id="R33d3aebadb174759" /><Relationship Type="http://schemas.openxmlformats.org/officeDocument/2006/relationships/slide" Target="/ppt/slides/slide2.xml" Id="R9e8a170b1b214eac" /><Relationship Type="http://schemas.openxmlformats.org/officeDocument/2006/relationships/slide" Target="/ppt/slides/slide3.xml" Id="R3079155dfc3f4ac5" /><Relationship Type="http://schemas.openxmlformats.org/officeDocument/2006/relationships/slide" Target="/ppt/slides/slide4.xml" Id="Rf8b4b9330ac845e9" /><Relationship Type="http://schemas.openxmlformats.org/officeDocument/2006/relationships/slide" Target="/ppt/slides/slide5.xml" Id="Rc4156db5e2ec40de" /><Relationship Type="http://schemas.openxmlformats.org/officeDocument/2006/relationships/slide" Target="/ppt/slides/slide6.xml" Id="R834b67de81e24d44" /><Relationship Type="http://schemas.openxmlformats.org/officeDocument/2006/relationships/slide" Target="/ppt/slides/slide7.xml" Id="R29d81110f5c2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1005cdeb1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140d969f4532" /><Relationship Type="http://schemas.openxmlformats.org/officeDocument/2006/relationships/theme" Target="/ppt/slideMasters/theme/theme1.xml" Id="Rebecbc888119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e140d969f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c5763e67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c0f9672ec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7b49916b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50f14319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6439208d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46f6e9b1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fffcc016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REGNSKAPSTEAM HALLINGDAL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REGNSKAPSTEAM HALLINGDAL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12 872 736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5 832 785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FJELLDRONNINGEN HOLDING AS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TOPPEN KARIN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KAMBEN JOSTEIN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980 738 787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