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0baa81e48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d5c52ce174ac9"/>
  </p:sldMasterIdLst>
  <p:sldIdLst>
    <p:sldId xmlns:r="http://schemas.openxmlformats.org/officeDocument/2006/relationships" id="256" r:id="Re591ba1992314d66"/>
    <p:sldId xmlns:r="http://schemas.openxmlformats.org/officeDocument/2006/relationships" id="257" r:id="R788e665df3ec40c1"/>
    <p:sldId xmlns:r="http://schemas.openxmlformats.org/officeDocument/2006/relationships" id="258" r:id="Rbdd7cbe9657d4baa"/>
    <p:sldId xmlns:r="http://schemas.openxmlformats.org/officeDocument/2006/relationships" id="259" r:id="R56b08276a08f47c3"/>
    <p:sldId xmlns:r="http://schemas.openxmlformats.org/officeDocument/2006/relationships" id="260" r:id="Rced7293b57b04c8b"/>
    <p:sldId xmlns:r="http://schemas.openxmlformats.org/officeDocument/2006/relationships" id="261" r:id="R739609dbaf12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d5c52ce174ac9" /><Relationship Type="http://schemas.openxmlformats.org/officeDocument/2006/relationships/slide" Target="/ppt/slides/slide1.xml" Id="Re591ba1992314d66" /><Relationship Type="http://schemas.openxmlformats.org/officeDocument/2006/relationships/slide" Target="/ppt/slides/slide2.xml" Id="R788e665df3ec40c1" /><Relationship Type="http://schemas.openxmlformats.org/officeDocument/2006/relationships/slide" Target="/ppt/slides/slide3.xml" Id="Rbdd7cbe9657d4baa" /><Relationship Type="http://schemas.openxmlformats.org/officeDocument/2006/relationships/slide" Target="/ppt/slides/slide4.xml" Id="R56b08276a08f47c3" /><Relationship Type="http://schemas.openxmlformats.org/officeDocument/2006/relationships/slide" Target="/ppt/slides/slide5.xml" Id="Rced7293b57b04c8b" /><Relationship Type="http://schemas.openxmlformats.org/officeDocument/2006/relationships/slide" Target="/ppt/slides/slide6.xml" Id="R739609dbaf12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ee325bd33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bce4e17984c5b" /><Relationship Type="http://schemas.openxmlformats.org/officeDocument/2006/relationships/theme" Target="/ppt/slideMasters/theme/theme1.xml" Id="Ra022f36b30b9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bce4e1798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8331d2363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8a493719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104163954f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dabf511ea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f83657e6d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564013a99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EDRU LIVSSTIL MOLDE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EDRU LIVSSTIL MOLDE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−2 730 224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27 218 204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27 226 204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Hasås Vaagen, Sagvegen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24 43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olerodal@online.no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