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f55949c6d44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7439f6511a4aa2"/>
  </p:sldMasterIdLst>
  <p:sldIdLst>
    <p:sldId xmlns:r="http://schemas.openxmlformats.org/officeDocument/2006/relationships" id="256" r:id="R58994cce7e4d4bc7"/>
    <p:sldId xmlns:r="http://schemas.openxmlformats.org/officeDocument/2006/relationships" id="257" r:id="Ra1b94b4607f24140"/>
    <p:sldId xmlns:r="http://schemas.openxmlformats.org/officeDocument/2006/relationships" id="258" r:id="Ra38f67cec72e4373"/>
    <p:sldId xmlns:r="http://schemas.openxmlformats.org/officeDocument/2006/relationships" id="259" r:id="Rcea7f6cfe1904ac6"/>
    <p:sldId xmlns:r="http://schemas.openxmlformats.org/officeDocument/2006/relationships" id="260" r:id="R818fba7435e34e17"/>
    <p:sldId xmlns:r="http://schemas.openxmlformats.org/officeDocument/2006/relationships" id="261" r:id="Rae6a98f0bdf44f2a"/>
    <p:sldId xmlns:r="http://schemas.openxmlformats.org/officeDocument/2006/relationships" id="262" r:id="R90373c85dd084f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439f6511a4aa2" /><Relationship Type="http://schemas.openxmlformats.org/officeDocument/2006/relationships/slide" Target="/ppt/slides/slide1.xml" Id="R58994cce7e4d4bc7" /><Relationship Type="http://schemas.openxmlformats.org/officeDocument/2006/relationships/slide" Target="/ppt/slides/slide2.xml" Id="Ra1b94b4607f24140" /><Relationship Type="http://schemas.openxmlformats.org/officeDocument/2006/relationships/slide" Target="/ppt/slides/slide3.xml" Id="Ra38f67cec72e4373" /><Relationship Type="http://schemas.openxmlformats.org/officeDocument/2006/relationships/slide" Target="/ppt/slides/slide4.xml" Id="Rcea7f6cfe1904ac6" /><Relationship Type="http://schemas.openxmlformats.org/officeDocument/2006/relationships/slide" Target="/ppt/slides/slide5.xml" Id="R818fba7435e34e17" /><Relationship Type="http://schemas.openxmlformats.org/officeDocument/2006/relationships/slide" Target="/ppt/slides/slide6.xml" Id="Rae6a98f0bdf44f2a" /><Relationship Type="http://schemas.openxmlformats.org/officeDocument/2006/relationships/slide" Target="/ppt/slides/slide7.xml" Id="R90373c85dd084f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9d2a74bda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dc9be08434140" /><Relationship Type="http://schemas.openxmlformats.org/officeDocument/2006/relationships/theme" Target="/ppt/slideMasters/theme/theme1.xml" Id="Rf8d958d28ea445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adc9be084341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26b4ef26149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19b6cf2c14f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661932ba64a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7df2d6cfa45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6c55e377a4e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d4279b9f74a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bbc3ca5414e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BRENDEN &amp; CO STILLASUTLEIE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BRENDEN &amp; CO STILLASUTLEIE AS ble etablert [år] og holder til i Ytre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173 138 404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21 796 375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16 250 424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42 904 142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117 649 779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TBH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Andersrudveien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1914 Ytre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68 40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post@brenden.no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www.brenden.no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980 748 375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STILLASUTLEIE AS</a:t>
            </a:r>
          </a:p>
        </p:txBody>
      </p:sp>
    </p:spTree>
  </p:cSld>
  <p:clrMapOvr>
    <a:masterClrMapping xmlns:a="http://schemas.openxmlformats.org/drawingml/2006/main"/>
  </p:clrMapOvr>
</p:sld>
</file>