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2aa2377d5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aeab2d1c24dd5"/>
  </p:sldMasterIdLst>
  <p:sldIdLst>
    <p:sldId xmlns:r="http://schemas.openxmlformats.org/officeDocument/2006/relationships" id="256" r:id="R1e216bfb46234679"/>
    <p:sldId xmlns:r="http://schemas.openxmlformats.org/officeDocument/2006/relationships" id="257" r:id="Re53f045bdee44b12"/>
    <p:sldId xmlns:r="http://schemas.openxmlformats.org/officeDocument/2006/relationships" id="258" r:id="Rd41fd301dc714de0"/>
    <p:sldId xmlns:r="http://schemas.openxmlformats.org/officeDocument/2006/relationships" id="259" r:id="Rc6b5d9be0d364cb0"/>
    <p:sldId xmlns:r="http://schemas.openxmlformats.org/officeDocument/2006/relationships" id="260" r:id="R3cf75a29c03644aa"/>
    <p:sldId xmlns:r="http://schemas.openxmlformats.org/officeDocument/2006/relationships" id="261" r:id="Ref9ef1e2a6c3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aeab2d1c24dd5" /><Relationship Type="http://schemas.openxmlformats.org/officeDocument/2006/relationships/slide" Target="/ppt/slides/slide1.xml" Id="R1e216bfb46234679" /><Relationship Type="http://schemas.openxmlformats.org/officeDocument/2006/relationships/slide" Target="/ppt/slides/slide2.xml" Id="Re53f045bdee44b12" /><Relationship Type="http://schemas.openxmlformats.org/officeDocument/2006/relationships/slide" Target="/ppt/slides/slide3.xml" Id="Rd41fd301dc714de0" /><Relationship Type="http://schemas.openxmlformats.org/officeDocument/2006/relationships/slide" Target="/ppt/slides/slide4.xml" Id="Rc6b5d9be0d364cb0" /><Relationship Type="http://schemas.openxmlformats.org/officeDocument/2006/relationships/slide" Target="/ppt/slides/slide5.xml" Id="R3cf75a29c03644aa" /><Relationship Type="http://schemas.openxmlformats.org/officeDocument/2006/relationships/slide" Target="/ppt/slides/slide6.xml" Id="Ref9ef1e2a6c3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f59b33f06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11552d3694791" /><Relationship Type="http://schemas.openxmlformats.org/officeDocument/2006/relationships/theme" Target="/ppt/slideMasters/theme/theme1.xml" Id="Rd9b1e05ef663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711552d369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3f6bf6b92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e1eed3c2f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ed798c176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999fa33cc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2da938ba2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3a5179145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RIKTIGREGNSKAP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 torgvei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43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post@riktigregnskap.no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www.riktigregnskap.no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980 758 656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