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853ee1a07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5ab5e6f9f4cad"/>
  </p:sldMasterIdLst>
  <p:sldIdLst>
    <p:sldId xmlns:r="http://schemas.openxmlformats.org/officeDocument/2006/relationships" id="256" r:id="Rc4b0936b9acf4624"/>
    <p:sldId xmlns:r="http://schemas.openxmlformats.org/officeDocument/2006/relationships" id="257" r:id="R96297a16e29e4109"/>
    <p:sldId xmlns:r="http://schemas.openxmlformats.org/officeDocument/2006/relationships" id="258" r:id="R9a651e3ed3a746a3"/>
    <p:sldId xmlns:r="http://schemas.openxmlformats.org/officeDocument/2006/relationships" id="259" r:id="R28f548a047814369"/>
    <p:sldId xmlns:r="http://schemas.openxmlformats.org/officeDocument/2006/relationships" id="260" r:id="Rcb2d9d45827f4ef9"/>
    <p:sldId xmlns:r="http://schemas.openxmlformats.org/officeDocument/2006/relationships" id="261" r:id="R71b6470c8d924c45"/>
    <p:sldId xmlns:r="http://schemas.openxmlformats.org/officeDocument/2006/relationships" id="262" r:id="Rc6ddf3b1bf2c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5ab5e6f9f4cad" /><Relationship Type="http://schemas.openxmlformats.org/officeDocument/2006/relationships/slide" Target="/ppt/slides/slide1.xml" Id="Rc4b0936b9acf4624" /><Relationship Type="http://schemas.openxmlformats.org/officeDocument/2006/relationships/slide" Target="/ppt/slides/slide2.xml" Id="R96297a16e29e4109" /><Relationship Type="http://schemas.openxmlformats.org/officeDocument/2006/relationships/slide" Target="/ppt/slides/slide3.xml" Id="R9a651e3ed3a746a3" /><Relationship Type="http://schemas.openxmlformats.org/officeDocument/2006/relationships/slide" Target="/ppt/slides/slide4.xml" Id="R28f548a047814369" /><Relationship Type="http://schemas.openxmlformats.org/officeDocument/2006/relationships/slide" Target="/ppt/slides/slide5.xml" Id="Rcb2d9d45827f4ef9" /><Relationship Type="http://schemas.openxmlformats.org/officeDocument/2006/relationships/slide" Target="/ppt/slides/slide6.xml" Id="R71b6470c8d924c45" /><Relationship Type="http://schemas.openxmlformats.org/officeDocument/2006/relationships/slide" Target="/ppt/slides/slide7.xml" Id="Rc6ddf3b1bf2c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3e8aaecdc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4f60da8d40c2" /><Relationship Type="http://schemas.openxmlformats.org/officeDocument/2006/relationships/theme" Target="/ppt/slideMasters/theme/theme1.xml" Id="R57bc474a8617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b4f60da8d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df2f61774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cd932b9b6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1bbd2023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ae3fac51448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4f5359f0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420bc864a4e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27d29cb81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RIKTIGREGNSKAP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RIKTIGREGNSKAP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4 322 783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1 448 803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IQBAL NOSHEEN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ASHRAF NAUMAN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ANJEM SHERAZ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RIKTIGREGNSKAP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 torgvei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43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post@riktigregnskap.no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www.riktigregnskap.no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980 758 656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