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abaa8809048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ed1f07277d4023"/>
  </p:sldMasterIdLst>
  <p:sldIdLst>
    <p:sldId xmlns:r="http://schemas.openxmlformats.org/officeDocument/2006/relationships" id="256" r:id="R89e34910bc524972"/>
    <p:sldId xmlns:r="http://schemas.openxmlformats.org/officeDocument/2006/relationships" id="257" r:id="R121b2f32676046dc"/>
    <p:sldId xmlns:r="http://schemas.openxmlformats.org/officeDocument/2006/relationships" id="258" r:id="R86f764b844674580"/>
    <p:sldId xmlns:r="http://schemas.openxmlformats.org/officeDocument/2006/relationships" id="259" r:id="Rc4a79ef9dc4647a6"/>
    <p:sldId xmlns:r="http://schemas.openxmlformats.org/officeDocument/2006/relationships" id="260" r:id="R94b05f352f164067"/>
    <p:sldId xmlns:r="http://schemas.openxmlformats.org/officeDocument/2006/relationships" id="261" r:id="Re5619c9dab364f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d1f07277d4023" /><Relationship Type="http://schemas.openxmlformats.org/officeDocument/2006/relationships/slide" Target="/ppt/slides/slide1.xml" Id="R89e34910bc524972" /><Relationship Type="http://schemas.openxmlformats.org/officeDocument/2006/relationships/slide" Target="/ppt/slides/slide2.xml" Id="R121b2f32676046dc" /><Relationship Type="http://schemas.openxmlformats.org/officeDocument/2006/relationships/slide" Target="/ppt/slides/slide3.xml" Id="R86f764b844674580" /><Relationship Type="http://schemas.openxmlformats.org/officeDocument/2006/relationships/slide" Target="/ppt/slides/slide4.xml" Id="Rc4a79ef9dc4647a6" /><Relationship Type="http://schemas.openxmlformats.org/officeDocument/2006/relationships/slide" Target="/ppt/slides/slide5.xml" Id="R94b05f352f164067" /><Relationship Type="http://schemas.openxmlformats.org/officeDocument/2006/relationships/slide" Target="/ppt/slides/slide6.xml" Id="Re5619c9dab364f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6f00c65cd49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c270a9ba74ca8" /><Relationship Type="http://schemas.openxmlformats.org/officeDocument/2006/relationships/theme" Target="/ppt/slideMasters/theme/theme1.xml" Id="Rfaecf35f9e8344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4c270a9ba74c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dbaf7a97542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29dcd12e64b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e90d420cf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a1b0135a54a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c07da16d14d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8c169a0d442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TARALRUD &amp; TANK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TARALRUD &amp; TANK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TARALRUD &amp; TANK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TARALRUD &amp; TANK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TARALRUD &amp; TANK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TARALRUD &amp; TANK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HOYER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TARALRUD &amp; TANK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980 763 528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TARALRUD &amp; TANK TRANSPORT AS</a:t>
            </a:r>
          </a:p>
        </p:txBody>
      </p:sp>
    </p:spTree>
  </p:cSld>
  <p:clrMapOvr>
    <a:masterClrMapping xmlns:a="http://schemas.openxmlformats.org/drawingml/2006/main"/>
  </p:clrMapOvr>
</p:sld>
</file>