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ebc05b179046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1be0d058294fb7"/>
  </p:sldMasterIdLst>
  <p:sldIdLst>
    <p:sldId xmlns:r="http://schemas.openxmlformats.org/officeDocument/2006/relationships" id="256" r:id="R975bbdd546704568"/>
    <p:sldId xmlns:r="http://schemas.openxmlformats.org/officeDocument/2006/relationships" id="257" r:id="R7b4ce18426fa48e3"/>
    <p:sldId xmlns:r="http://schemas.openxmlformats.org/officeDocument/2006/relationships" id="258" r:id="R0eeea16d41d84b02"/>
    <p:sldId xmlns:r="http://schemas.openxmlformats.org/officeDocument/2006/relationships" id="259" r:id="R873f5306b5194a23"/>
    <p:sldId xmlns:r="http://schemas.openxmlformats.org/officeDocument/2006/relationships" id="260" r:id="Rfbfda64435064893"/>
    <p:sldId xmlns:r="http://schemas.openxmlformats.org/officeDocument/2006/relationships" id="261" r:id="Rb48a1c60085446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1be0d058294fb7" /><Relationship Type="http://schemas.openxmlformats.org/officeDocument/2006/relationships/slide" Target="/ppt/slides/slide1.xml" Id="R975bbdd546704568" /><Relationship Type="http://schemas.openxmlformats.org/officeDocument/2006/relationships/slide" Target="/ppt/slides/slide2.xml" Id="R7b4ce18426fa48e3" /><Relationship Type="http://schemas.openxmlformats.org/officeDocument/2006/relationships/slide" Target="/ppt/slides/slide3.xml" Id="R0eeea16d41d84b02" /><Relationship Type="http://schemas.openxmlformats.org/officeDocument/2006/relationships/slide" Target="/ppt/slides/slide4.xml" Id="R873f5306b5194a23" /><Relationship Type="http://schemas.openxmlformats.org/officeDocument/2006/relationships/slide" Target="/ppt/slides/slide5.xml" Id="Rfbfda64435064893" /><Relationship Type="http://schemas.openxmlformats.org/officeDocument/2006/relationships/slide" Target="/ppt/slides/slide6.xml" Id="Rb48a1c60085446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f8bd5b231948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53039a8dbf4454" /><Relationship Type="http://schemas.openxmlformats.org/officeDocument/2006/relationships/theme" Target="/ppt/slideMasters/theme/theme1.xml" Id="R4611061f85b248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53039a8dbf44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5c0908eb0747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a1df3b541643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9bd00f5e6a49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04ba87aec74c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6b8b10d4e1452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d6d2e3f2cc4c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WOXX FRISØR AVD. COLOSSEUM PARK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WOXX FRISØR AVD. COLOSSEUM PARK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WOXX FRISØR AVD. COLOSSEUM PARK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WOXX FRISØR AVD. COLOSSEUM PARK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WOXX FRISØR AVD. COLOSSEUM PARK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WOXX FRISØR AVD. COLOSSEUM PARK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LINE VIGDIS TANGEN  –  98,0 %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WOXX FRISØR AVD. COLOSSEUM PARK AS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WOXX FRISØR AVD. COLOSSEUM PARK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Bygdøy Allé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60 29 92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980 771 997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WOXX FRISØR AVD. COLOSSEUM PARK AS</a:t>
            </a:r>
          </a:p>
        </p:txBody>
      </p:sp>
    </p:spTree>
  </p:cSld>
  <p:clrMapOvr>
    <a:masterClrMapping xmlns:a="http://schemas.openxmlformats.org/drawingml/2006/main"/>
  </p:clrMapOvr>
</p:sld>
</file>