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929774aac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0b277a86504360"/>
  </p:sldMasterIdLst>
  <p:sldIdLst>
    <p:sldId xmlns:r="http://schemas.openxmlformats.org/officeDocument/2006/relationships" id="256" r:id="R426e2199653f4c55"/>
    <p:sldId xmlns:r="http://schemas.openxmlformats.org/officeDocument/2006/relationships" id="257" r:id="R8c2cb58fe3034f7a"/>
    <p:sldId xmlns:r="http://schemas.openxmlformats.org/officeDocument/2006/relationships" id="258" r:id="Ra237902ce16d4e97"/>
    <p:sldId xmlns:r="http://schemas.openxmlformats.org/officeDocument/2006/relationships" id="259" r:id="Rc6ea0ac951cd42d3"/>
    <p:sldId xmlns:r="http://schemas.openxmlformats.org/officeDocument/2006/relationships" id="260" r:id="R08010db9ace94806"/>
    <p:sldId xmlns:r="http://schemas.openxmlformats.org/officeDocument/2006/relationships" id="261" r:id="Re16b5f085b7345f3"/>
    <p:sldId xmlns:r="http://schemas.openxmlformats.org/officeDocument/2006/relationships" id="262" r:id="R16adb31b42ce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b277a86504360" /><Relationship Type="http://schemas.openxmlformats.org/officeDocument/2006/relationships/slide" Target="/ppt/slides/slide1.xml" Id="R426e2199653f4c55" /><Relationship Type="http://schemas.openxmlformats.org/officeDocument/2006/relationships/slide" Target="/ppt/slides/slide2.xml" Id="R8c2cb58fe3034f7a" /><Relationship Type="http://schemas.openxmlformats.org/officeDocument/2006/relationships/slide" Target="/ppt/slides/slide3.xml" Id="Ra237902ce16d4e97" /><Relationship Type="http://schemas.openxmlformats.org/officeDocument/2006/relationships/slide" Target="/ppt/slides/slide4.xml" Id="Rc6ea0ac951cd42d3" /><Relationship Type="http://schemas.openxmlformats.org/officeDocument/2006/relationships/slide" Target="/ppt/slides/slide5.xml" Id="R08010db9ace94806" /><Relationship Type="http://schemas.openxmlformats.org/officeDocument/2006/relationships/slide" Target="/ppt/slides/slide6.xml" Id="Re16b5f085b7345f3" /><Relationship Type="http://schemas.openxmlformats.org/officeDocument/2006/relationships/slide" Target="/ppt/slides/slide7.xml" Id="R16adb31b42ce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80e624003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697334a94b63" /><Relationship Type="http://schemas.openxmlformats.org/officeDocument/2006/relationships/theme" Target="/ppt/slideMasters/theme/theme1.xml" Id="R3aac63950068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0697334a9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0287fe43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acab16c0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8dbd4059a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c034eadc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86778e43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e2e99734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661ddacd1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SCHEI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SCHEI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10 390 189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SCHEI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TORE SCHEI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15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980 779 017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SCHEI AS</a:t>
            </a:r>
          </a:p>
        </p:txBody>
      </p:sp>
    </p:spTree>
  </p:cSld>
  <p:clrMapOvr>
    <a:masterClrMapping xmlns:a="http://schemas.openxmlformats.org/drawingml/2006/main"/>
  </p:clrMapOvr>
</p:sld>
</file>