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5fd5c88a5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bd27947c04675"/>
  </p:sldMasterIdLst>
  <p:sldIdLst>
    <p:sldId xmlns:r="http://schemas.openxmlformats.org/officeDocument/2006/relationships" id="256" r:id="R506c4be97e4e47db"/>
    <p:sldId xmlns:r="http://schemas.openxmlformats.org/officeDocument/2006/relationships" id="257" r:id="R4c5c64570c8347a9"/>
    <p:sldId xmlns:r="http://schemas.openxmlformats.org/officeDocument/2006/relationships" id="258" r:id="R312ead3d58c34f93"/>
    <p:sldId xmlns:r="http://schemas.openxmlformats.org/officeDocument/2006/relationships" id="259" r:id="R741ec75a15e24c24"/>
    <p:sldId xmlns:r="http://schemas.openxmlformats.org/officeDocument/2006/relationships" id="260" r:id="R36e993c89c0845b0"/>
    <p:sldId xmlns:r="http://schemas.openxmlformats.org/officeDocument/2006/relationships" id="261" r:id="R071520645ba74b18"/>
    <p:sldId xmlns:r="http://schemas.openxmlformats.org/officeDocument/2006/relationships" id="262" r:id="Rb6d0be7fa5ae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bd27947c04675" /><Relationship Type="http://schemas.openxmlformats.org/officeDocument/2006/relationships/slide" Target="/ppt/slides/slide1.xml" Id="R506c4be97e4e47db" /><Relationship Type="http://schemas.openxmlformats.org/officeDocument/2006/relationships/slide" Target="/ppt/slides/slide2.xml" Id="R4c5c64570c8347a9" /><Relationship Type="http://schemas.openxmlformats.org/officeDocument/2006/relationships/slide" Target="/ppt/slides/slide3.xml" Id="R312ead3d58c34f93" /><Relationship Type="http://schemas.openxmlformats.org/officeDocument/2006/relationships/slide" Target="/ppt/slides/slide4.xml" Id="R741ec75a15e24c24" /><Relationship Type="http://schemas.openxmlformats.org/officeDocument/2006/relationships/slide" Target="/ppt/slides/slide5.xml" Id="R36e993c89c0845b0" /><Relationship Type="http://schemas.openxmlformats.org/officeDocument/2006/relationships/slide" Target="/ppt/slides/slide6.xml" Id="R071520645ba74b18" /><Relationship Type="http://schemas.openxmlformats.org/officeDocument/2006/relationships/slide" Target="/ppt/slides/slide7.xml" Id="Rb6d0be7fa5ae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006b568e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4293bc9c7404d" /><Relationship Type="http://schemas.openxmlformats.org/officeDocument/2006/relationships/theme" Target="/ppt/slideMasters/theme/theme1.xml" Id="R9ab99f3c572b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4293bc9c7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5381f720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9a7624819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2d6eb1beb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51719d6b2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967f0be53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bb3b5f25b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0a6b44d0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DOKA NORGE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298 872 333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22 186 445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103 289 283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334 243 200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ÖSTERREICHISCHE DOKA SCHALUNGSTECKN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00 50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norge@doka.com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980 779 882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