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842b0fa3034c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1adb5f01a34965"/>
  </p:sldMasterIdLst>
  <p:sldIdLst>
    <p:sldId xmlns:r="http://schemas.openxmlformats.org/officeDocument/2006/relationships" id="256" r:id="Rf55cc29a15d04d6a"/>
    <p:sldId xmlns:r="http://schemas.openxmlformats.org/officeDocument/2006/relationships" id="257" r:id="Rc1b0db9837584491"/>
    <p:sldId xmlns:r="http://schemas.openxmlformats.org/officeDocument/2006/relationships" id="258" r:id="Ra8cd820cf64647c0"/>
    <p:sldId xmlns:r="http://schemas.openxmlformats.org/officeDocument/2006/relationships" id="259" r:id="Rfe6b74ff24a84042"/>
    <p:sldId xmlns:r="http://schemas.openxmlformats.org/officeDocument/2006/relationships" id="260" r:id="Ra6bc7ac6c07d49d3"/>
    <p:sldId xmlns:r="http://schemas.openxmlformats.org/officeDocument/2006/relationships" id="261" r:id="Ree477816b8e24bc6"/>
    <p:sldId xmlns:r="http://schemas.openxmlformats.org/officeDocument/2006/relationships" id="262" r:id="R70da94a3133e46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1adb5f01a34965" /><Relationship Type="http://schemas.openxmlformats.org/officeDocument/2006/relationships/slide" Target="/ppt/slides/slide1.xml" Id="Rf55cc29a15d04d6a" /><Relationship Type="http://schemas.openxmlformats.org/officeDocument/2006/relationships/slide" Target="/ppt/slides/slide2.xml" Id="Rc1b0db9837584491" /><Relationship Type="http://schemas.openxmlformats.org/officeDocument/2006/relationships/slide" Target="/ppt/slides/slide3.xml" Id="Ra8cd820cf64647c0" /><Relationship Type="http://schemas.openxmlformats.org/officeDocument/2006/relationships/slide" Target="/ppt/slides/slide4.xml" Id="Rfe6b74ff24a84042" /><Relationship Type="http://schemas.openxmlformats.org/officeDocument/2006/relationships/slide" Target="/ppt/slides/slide5.xml" Id="Ra6bc7ac6c07d49d3" /><Relationship Type="http://schemas.openxmlformats.org/officeDocument/2006/relationships/slide" Target="/ppt/slides/slide6.xml" Id="Ree477816b8e24bc6" /><Relationship Type="http://schemas.openxmlformats.org/officeDocument/2006/relationships/slide" Target="/ppt/slides/slide7.xml" Id="R70da94a3133e46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92979d6f7c40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5bf402f814f2c" /><Relationship Type="http://schemas.openxmlformats.org/officeDocument/2006/relationships/theme" Target="/ppt/slideMasters/theme/theme1.xml" Id="R996cc5ea4c2445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95bf402f814f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1cd94cd3c4a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416aea2da4c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aea53de124d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52ec89c9b4d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21e2aa17748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3d9e2ca7f47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bc8439c074c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GULARØY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GULARØY AS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886 031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−2 007 663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16 978 195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127 958 073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130 929 683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IVERSEN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INGE IVERSEN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Øksenvågveien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6530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980 800 784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GULARØY AS</a:t>
            </a:r>
          </a:p>
        </p:txBody>
      </p:sp>
    </p:spTree>
  </p:cSld>
  <p:clrMapOvr>
    <a:masterClrMapping xmlns:a="http://schemas.openxmlformats.org/drawingml/2006/main"/>
  </p:clrMapOvr>
</p:sld>
</file>