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52bb295a77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9dc04bca3468d"/>
  </p:sldMasterIdLst>
  <p:sldIdLst>
    <p:sldId xmlns:r="http://schemas.openxmlformats.org/officeDocument/2006/relationships" id="256" r:id="R77079a59d61c41d2"/>
    <p:sldId xmlns:r="http://schemas.openxmlformats.org/officeDocument/2006/relationships" id="257" r:id="Rac400cedd68f463d"/>
    <p:sldId xmlns:r="http://schemas.openxmlformats.org/officeDocument/2006/relationships" id="258" r:id="Rcff40b5e11b3431c"/>
    <p:sldId xmlns:r="http://schemas.openxmlformats.org/officeDocument/2006/relationships" id="259" r:id="R0bb337ecd6734434"/>
    <p:sldId xmlns:r="http://schemas.openxmlformats.org/officeDocument/2006/relationships" id="260" r:id="R824aae34eaa8438e"/>
    <p:sldId xmlns:r="http://schemas.openxmlformats.org/officeDocument/2006/relationships" id="261" r:id="Rfdc16edfc9274f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9dc04bca3468d" /><Relationship Type="http://schemas.openxmlformats.org/officeDocument/2006/relationships/slide" Target="/ppt/slides/slide1.xml" Id="R77079a59d61c41d2" /><Relationship Type="http://schemas.openxmlformats.org/officeDocument/2006/relationships/slide" Target="/ppt/slides/slide2.xml" Id="Rac400cedd68f463d" /><Relationship Type="http://schemas.openxmlformats.org/officeDocument/2006/relationships/slide" Target="/ppt/slides/slide3.xml" Id="Rcff40b5e11b3431c" /><Relationship Type="http://schemas.openxmlformats.org/officeDocument/2006/relationships/slide" Target="/ppt/slides/slide4.xml" Id="R0bb337ecd6734434" /><Relationship Type="http://schemas.openxmlformats.org/officeDocument/2006/relationships/slide" Target="/ppt/slides/slide5.xml" Id="R824aae34eaa8438e" /><Relationship Type="http://schemas.openxmlformats.org/officeDocument/2006/relationships/slide" Target="/ppt/slides/slide6.xml" Id="Rfdc16edfc9274f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65af4d19d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950c30f044bcc" /><Relationship Type="http://schemas.openxmlformats.org/officeDocument/2006/relationships/theme" Target="/ppt/slideMasters/theme/theme1.xml" Id="R9872b2849eb1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950c30f044b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aa995df65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02d831e27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0644b5d08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759f8bc9c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5df65bb074b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974f297a6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MARINE LIGHTING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MARINE LIGHTING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MARINE LIGHTING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MARINE LIGHTING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MARINE LIGHTING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MARINE LIGHTING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GLAMOX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MARINE LIGHTING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980 802 221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MARINE LIGHTING AS</a:t>
            </a:r>
          </a:p>
        </p:txBody>
      </p:sp>
    </p:spTree>
  </p:cSld>
  <p:clrMapOvr>
    <a:masterClrMapping xmlns:a="http://schemas.openxmlformats.org/drawingml/2006/main"/>
  </p:clrMapOvr>
</p:sld>
</file>