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750b92b42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cd0bde66b4b98"/>
  </p:sldMasterIdLst>
  <p:sldIdLst>
    <p:sldId xmlns:r="http://schemas.openxmlformats.org/officeDocument/2006/relationships" id="256" r:id="Rb86fda249d794935"/>
    <p:sldId xmlns:r="http://schemas.openxmlformats.org/officeDocument/2006/relationships" id="257" r:id="Rcfca8245b0424d63"/>
    <p:sldId xmlns:r="http://schemas.openxmlformats.org/officeDocument/2006/relationships" id="258" r:id="R368c1f67cc584a09"/>
    <p:sldId xmlns:r="http://schemas.openxmlformats.org/officeDocument/2006/relationships" id="259" r:id="Rbf4c980b959a4fbd"/>
    <p:sldId xmlns:r="http://schemas.openxmlformats.org/officeDocument/2006/relationships" id="260" r:id="Ra48053994cd44655"/>
    <p:sldId xmlns:r="http://schemas.openxmlformats.org/officeDocument/2006/relationships" id="261" r:id="R9f24fb24241b48c7"/>
    <p:sldId xmlns:r="http://schemas.openxmlformats.org/officeDocument/2006/relationships" id="262" r:id="R9fb1d657525a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cd0bde66b4b98" /><Relationship Type="http://schemas.openxmlformats.org/officeDocument/2006/relationships/slide" Target="/ppt/slides/slide1.xml" Id="Rb86fda249d794935" /><Relationship Type="http://schemas.openxmlformats.org/officeDocument/2006/relationships/slide" Target="/ppt/slides/slide2.xml" Id="Rcfca8245b0424d63" /><Relationship Type="http://schemas.openxmlformats.org/officeDocument/2006/relationships/slide" Target="/ppt/slides/slide3.xml" Id="R368c1f67cc584a09" /><Relationship Type="http://schemas.openxmlformats.org/officeDocument/2006/relationships/slide" Target="/ppt/slides/slide4.xml" Id="Rbf4c980b959a4fbd" /><Relationship Type="http://schemas.openxmlformats.org/officeDocument/2006/relationships/slide" Target="/ppt/slides/slide5.xml" Id="Ra48053994cd44655" /><Relationship Type="http://schemas.openxmlformats.org/officeDocument/2006/relationships/slide" Target="/ppt/slides/slide6.xml" Id="R9f24fb24241b48c7" /><Relationship Type="http://schemas.openxmlformats.org/officeDocument/2006/relationships/slide" Target="/ppt/slides/slide7.xml" Id="R9fb1d657525a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fa17db0de41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68a376db447d" /><Relationship Type="http://schemas.openxmlformats.org/officeDocument/2006/relationships/theme" Target="/ppt/slideMasters/theme/theme1.xml" Id="Rca844dd468a0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468a376db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4fff40ead40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fbe359bd40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06a11c885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d9295d60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1db1f83fd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5c7d50408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e4f09bac145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JUVELÈR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JUVELÈR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4 119 157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7 371 392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DIAMANTHUSET NORGE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FAST ANDERSEN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980 802 469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JUVELÈR AS</a:t>
            </a:r>
          </a:p>
        </p:txBody>
      </p:sp>
    </p:spTree>
  </p:cSld>
  <p:clrMapOvr>
    <a:masterClrMapping xmlns:a="http://schemas.openxmlformats.org/drawingml/2006/main"/>
  </p:clrMapOvr>
</p:sld>
</file>