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6e13fc28ce42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5cc576a70148cb"/>
  </p:sldMasterIdLst>
  <p:sldIdLst>
    <p:sldId xmlns:r="http://schemas.openxmlformats.org/officeDocument/2006/relationships" id="256" r:id="R2aa49c066985439c"/>
    <p:sldId xmlns:r="http://schemas.openxmlformats.org/officeDocument/2006/relationships" id="257" r:id="R787a701db4b74312"/>
    <p:sldId xmlns:r="http://schemas.openxmlformats.org/officeDocument/2006/relationships" id="258" r:id="R78c7895786884c50"/>
    <p:sldId xmlns:r="http://schemas.openxmlformats.org/officeDocument/2006/relationships" id="259" r:id="R313357ecc1ab45be"/>
    <p:sldId xmlns:r="http://schemas.openxmlformats.org/officeDocument/2006/relationships" id="260" r:id="Re41c52dc30a746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5cc576a70148cb" /><Relationship Type="http://schemas.openxmlformats.org/officeDocument/2006/relationships/slide" Target="/ppt/slides/slide1.xml" Id="R2aa49c066985439c" /><Relationship Type="http://schemas.openxmlformats.org/officeDocument/2006/relationships/slide" Target="/ppt/slides/slide2.xml" Id="R787a701db4b74312" /><Relationship Type="http://schemas.openxmlformats.org/officeDocument/2006/relationships/slide" Target="/ppt/slides/slide3.xml" Id="R78c7895786884c50" /><Relationship Type="http://schemas.openxmlformats.org/officeDocument/2006/relationships/slide" Target="/ppt/slides/slide4.xml" Id="R313357ecc1ab45be" /><Relationship Type="http://schemas.openxmlformats.org/officeDocument/2006/relationships/slide" Target="/ppt/slides/slide5.xml" Id="Re41c52dc30a746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c73a1c9c9e44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72eef27a04304" /><Relationship Type="http://schemas.openxmlformats.org/officeDocument/2006/relationships/theme" Target="/ppt/slideMasters/theme/theme1.xml" Id="R3db8663f78ae44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672eef27a043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0b4a00b66148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e4b1efd904c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6372d33ab4a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b1491308241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d67e81c8140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FINSTAD &amp; TEIG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FINSTAD &amp; TEIG ANS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Moenshagen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1813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980 809 331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FINSTAD &amp; TEIG ANS</a:t>
            </a:r>
          </a:p>
        </p:txBody>
      </p:sp>
    </p:spTree>
  </p:cSld>
  <p:clrMapOvr>
    <a:masterClrMapping xmlns:a="http://schemas.openxmlformats.org/drawingml/2006/main"/>
  </p:clrMapOvr>
</p:sld>
</file>