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9c6e84111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1228fb61a4d75"/>
  </p:sldMasterIdLst>
  <p:sldIdLst>
    <p:sldId xmlns:r="http://schemas.openxmlformats.org/officeDocument/2006/relationships" id="256" r:id="R531a94dad0b7448d"/>
    <p:sldId xmlns:r="http://schemas.openxmlformats.org/officeDocument/2006/relationships" id="257" r:id="Rd7561d05ba804d04"/>
    <p:sldId xmlns:r="http://schemas.openxmlformats.org/officeDocument/2006/relationships" id="258" r:id="Ra6a42aac33c145e3"/>
    <p:sldId xmlns:r="http://schemas.openxmlformats.org/officeDocument/2006/relationships" id="259" r:id="R9110422dca8c43df"/>
    <p:sldId xmlns:r="http://schemas.openxmlformats.org/officeDocument/2006/relationships" id="260" r:id="R840b50d29282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1228fb61a4d75" /><Relationship Type="http://schemas.openxmlformats.org/officeDocument/2006/relationships/slide" Target="/ppt/slides/slide1.xml" Id="R531a94dad0b7448d" /><Relationship Type="http://schemas.openxmlformats.org/officeDocument/2006/relationships/slide" Target="/ppt/slides/slide2.xml" Id="Rd7561d05ba804d04" /><Relationship Type="http://schemas.openxmlformats.org/officeDocument/2006/relationships/slide" Target="/ppt/slides/slide3.xml" Id="Ra6a42aac33c145e3" /><Relationship Type="http://schemas.openxmlformats.org/officeDocument/2006/relationships/slide" Target="/ppt/slides/slide4.xml" Id="R9110422dca8c43df" /><Relationship Type="http://schemas.openxmlformats.org/officeDocument/2006/relationships/slide" Target="/ppt/slides/slide5.xml" Id="R840b50d29282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4a76150ab4c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cc2a1c83c4922" /><Relationship Type="http://schemas.openxmlformats.org/officeDocument/2006/relationships/theme" Target="/ppt/slideMasters/theme/theme1.xml" Id="Rfb51dba0f94b4f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cc2a1c83c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4dcda44cc4e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c97b29cef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89d982026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5842bd357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223074d5f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SWEDBANK 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SWEDBANK AB ble etablert [år] og holder til i Se 10534 Stockholm.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Brunkebergstorg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 10534 Stockholm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980 824 810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SWEDBANK AB</a:t>
            </a:r>
          </a:p>
        </p:txBody>
      </p:sp>
    </p:spTree>
  </p:cSld>
  <p:clrMapOvr>
    <a:masterClrMapping xmlns:a="http://schemas.openxmlformats.org/drawingml/2006/main"/>
  </p:clrMapOvr>
</p:sld>
</file>