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df2acfb27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453152e6d9483e"/>
  </p:sldMasterIdLst>
  <p:sldIdLst>
    <p:sldId xmlns:r="http://schemas.openxmlformats.org/officeDocument/2006/relationships" id="256" r:id="R98febbfafb3e4d11"/>
    <p:sldId xmlns:r="http://schemas.openxmlformats.org/officeDocument/2006/relationships" id="257" r:id="R57fc1ffb37df4617"/>
    <p:sldId xmlns:r="http://schemas.openxmlformats.org/officeDocument/2006/relationships" id="258" r:id="R6b5ba40ab5a8417f"/>
    <p:sldId xmlns:r="http://schemas.openxmlformats.org/officeDocument/2006/relationships" id="259" r:id="R4bb0b74230db4aa3"/>
    <p:sldId xmlns:r="http://schemas.openxmlformats.org/officeDocument/2006/relationships" id="260" r:id="Rc207a978971b4d0b"/>
    <p:sldId xmlns:r="http://schemas.openxmlformats.org/officeDocument/2006/relationships" id="261" r:id="R7031d719650840b8"/>
    <p:sldId xmlns:r="http://schemas.openxmlformats.org/officeDocument/2006/relationships" id="262" r:id="Rf3f34d1d25ed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53152e6d9483e" /><Relationship Type="http://schemas.openxmlformats.org/officeDocument/2006/relationships/slide" Target="/ppt/slides/slide1.xml" Id="R98febbfafb3e4d11" /><Relationship Type="http://schemas.openxmlformats.org/officeDocument/2006/relationships/slide" Target="/ppt/slides/slide2.xml" Id="R57fc1ffb37df4617" /><Relationship Type="http://schemas.openxmlformats.org/officeDocument/2006/relationships/slide" Target="/ppt/slides/slide3.xml" Id="R6b5ba40ab5a8417f" /><Relationship Type="http://schemas.openxmlformats.org/officeDocument/2006/relationships/slide" Target="/ppt/slides/slide4.xml" Id="R4bb0b74230db4aa3" /><Relationship Type="http://schemas.openxmlformats.org/officeDocument/2006/relationships/slide" Target="/ppt/slides/slide5.xml" Id="Rc207a978971b4d0b" /><Relationship Type="http://schemas.openxmlformats.org/officeDocument/2006/relationships/slide" Target="/ppt/slides/slide6.xml" Id="R7031d719650840b8" /><Relationship Type="http://schemas.openxmlformats.org/officeDocument/2006/relationships/slide" Target="/ppt/slides/slide7.xml" Id="Rf3f34d1d25ed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80889af0d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e4632438c4931" /><Relationship Type="http://schemas.openxmlformats.org/officeDocument/2006/relationships/theme" Target="/ppt/slideMasters/theme/theme1.xml" Id="R371604d6df18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e4632438c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96fbc3e85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9d5c98b4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aa0a7b6ca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72458d75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eb59159e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256834f96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718add52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−1 433 673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47 138 683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47 254 629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ERIK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Sjøbygdvegen 827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03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980 841 782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GUDVANG EIENDOM AS</a:t>
            </a:r>
          </a:p>
        </p:txBody>
      </p:sp>
    </p:spTree>
  </p:cSld>
  <p:clrMapOvr>
    <a:masterClrMapping xmlns:a="http://schemas.openxmlformats.org/drawingml/2006/main"/>
  </p:clrMapOvr>
</p:sld>
</file>