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8004187cda43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c00316c8204276"/>
  </p:sldMasterIdLst>
  <p:sldIdLst>
    <p:sldId xmlns:r="http://schemas.openxmlformats.org/officeDocument/2006/relationships" id="256" r:id="R72e5942b4b9a4c9f"/>
    <p:sldId xmlns:r="http://schemas.openxmlformats.org/officeDocument/2006/relationships" id="257" r:id="Rbc532b46c4884328"/>
    <p:sldId xmlns:r="http://schemas.openxmlformats.org/officeDocument/2006/relationships" id="258" r:id="R0799d92c49424676"/>
    <p:sldId xmlns:r="http://schemas.openxmlformats.org/officeDocument/2006/relationships" id="259" r:id="Rf4f8a8b735944bcf"/>
    <p:sldId xmlns:r="http://schemas.openxmlformats.org/officeDocument/2006/relationships" id="260" r:id="R02b8627b26ec4e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00316c8204276" /><Relationship Type="http://schemas.openxmlformats.org/officeDocument/2006/relationships/slide" Target="/ppt/slides/slide1.xml" Id="R72e5942b4b9a4c9f" /><Relationship Type="http://schemas.openxmlformats.org/officeDocument/2006/relationships/slide" Target="/ppt/slides/slide2.xml" Id="Rbc532b46c4884328" /><Relationship Type="http://schemas.openxmlformats.org/officeDocument/2006/relationships/slide" Target="/ppt/slides/slide3.xml" Id="R0799d92c49424676" /><Relationship Type="http://schemas.openxmlformats.org/officeDocument/2006/relationships/slide" Target="/ppt/slides/slide4.xml" Id="Rf4f8a8b735944bcf" /><Relationship Type="http://schemas.openxmlformats.org/officeDocument/2006/relationships/slide" Target="/ppt/slides/slide5.xml" Id="R02b8627b26ec4e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19fc276864a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c7575c1b44c2d" /><Relationship Type="http://schemas.openxmlformats.org/officeDocument/2006/relationships/theme" Target="/ppt/slideMasters/theme/theme1.xml" Id="R103d629fb38048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9c7575c1b44c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ea48c2ba743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54a36802e4e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8d270cc6a47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3e416db184f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d1e9f41554a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AKSJENORDEN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AKSJENORDEN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980 854 043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INDEKS</a:t>
            </a:r>
          </a:p>
        </p:txBody>
      </p:sp>
    </p:spTree>
  </p:cSld>
  <p:clrMapOvr>
    <a:masterClrMapping xmlns:a="http://schemas.openxmlformats.org/drawingml/2006/main"/>
  </p:clrMapOvr>
</p:sld>
</file>