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78c80a0a3d4a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e894f57cef4f34"/>
  </p:sldMasterIdLst>
  <p:sldIdLst>
    <p:sldId xmlns:r="http://schemas.openxmlformats.org/officeDocument/2006/relationships" id="256" r:id="R77979e5a0d7b47e3"/>
    <p:sldId xmlns:r="http://schemas.openxmlformats.org/officeDocument/2006/relationships" id="257" r:id="R3370d67dbc16422e"/>
    <p:sldId xmlns:r="http://schemas.openxmlformats.org/officeDocument/2006/relationships" id="258" r:id="R2507a2297dde4a4a"/>
    <p:sldId xmlns:r="http://schemas.openxmlformats.org/officeDocument/2006/relationships" id="259" r:id="R0885d92b0a3e496a"/>
    <p:sldId xmlns:r="http://schemas.openxmlformats.org/officeDocument/2006/relationships" id="260" r:id="Rea518870a18e44e9"/>
    <p:sldId xmlns:r="http://schemas.openxmlformats.org/officeDocument/2006/relationships" id="261" r:id="R9deb72e56a6f41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e894f57cef4f34" /><Relationship Type="http://schemas.openxmlformats.org/officeDocument/2006/relationships/slide" Target="/ppt/slides/slide1.xml" Id="R77979e5a0d7b47e3" /><Relationship Type="http://schemas.openxmlformats.org/officeDocument/2006/relationships/slide" Target="/ppt/slides/slide2.xml" Id="R3370d67dbc16422e" /><Relationship Type="http://schemas.openxmlformats.org/officeDocument/2006/relationships/slide" Target="/ppt/slides/slide3.xml" Id="R2507a2297dde4a4a" /><Relationship Type="http://schemas.openxmlformats.org/officeDocument/2006/relationships/slide" Target="/ppt/slides/slide4.xml" Id="R0885d92b0a3e496a" /><Relationship Type="http://schemas.openxmlformats.org/officeDocument/2006/relationships/slide" Target="/ppt/slides/slide5.xml" Id="Rea518870a18e44e9" /><Relationship Type="http://schemas.openxmlformats.org/officeDocument/2006/relationships/slide" Target="/ppt/slides/slide6.xml" Id="R9deb72e56a6f41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1598b5351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1640f89904a04" /><Relationship Type="http://schemas.openxmlformats.org/officeDocument/2006/relationships/theme" Target="/ppt/slideMasters/theme/theme1.xml" Id="R966cdbb0f98d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f1640f89904a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c6c9734e2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3a57baf5d49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be534c987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b114043c341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0ee2cd14449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8eef6537444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ROYAL SEAFOOD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980 856 488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ROYAL SEAFOOD AS</a:t>
            </a:r>
          </a:p>
        </p:txBody>
      </p:sp>
    </p:spTree>
  </p:cSld>
  <p:clrMapOvr>
    <a:masterClrMapping xmlns:a="http://schemas.openxmlformats.org/drawingml/2006/main"/>
  </p:clrMapOvr>
</p:sld>
</file>