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9c14cc9fb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ed2c547c2a4e76"/>
  </p:sldMasterIdLst>
  <p:sldIdLst>
    <p:sldId xmlns:r="http://schemas.openxmlformats.org/officeDocument/2006/relationships" id="256" r:id="R09afd5583af14bc7"/>
    <p:sldId xmlns:r="http://schemas.openxmlformats.org/officeDocument/2006/relationships" id="257" r:id="R7b583bb1590a43cb"/>
    <p:sldId xmlns:r="http://schemas.openxmlformats.org/officeDocument/2006/relationships" id="258" r:id="Rd7a65cce526d4ae6"/>
    <p:sldId xmlns:r="http://schemas.openxmlformats.org/officeDocument/2006/relationships" id="259" r:id="R0bc5e3dc6ab84a55"/>
    <p:sldId xmlns:r="http://schemas.openxmlformats.org/officeDocument/2006/relationships" id="260" r:id="Ref36eda7b1d74268"/>
    <p:sldId xmlns:r="http://schemas.openxmlformats.org/officeDocument/2006/relationships" id="261" r:id="R2935d28ec3ab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d2c547c2a4e76" /><Relationship Type="http://schemas.openxmlformats.org/officeDocument/2006/relationships/slide" Target="/ppt/slides/slide1.xml" Id="R09afd5583af14bc7" /><Relationship Type="http://schemas.openxmlformats.org/officeDocument/2006/relationships/slide" Target="/ppt/slides/slide2.xml" Id="R7b583bb1590a43cb" /><Relationship Type="http://schemas.openxmlformats.org/officeDocument/2006/relationships/slide" Target="/ppt/slides/slide3.xml" Id="Rd7a65cce526d4ae6" /><Relationship Type="http://schemas.openxmlformats.org/officeDocument/2006/relationships/slide" Target="/ppt/slides/slide4.xml" Id="R0bc5e3dc6ab84a55" /><Relationship Type="http://schemas.openxmlformats.org/officeDocument/2006/relationships/slide" Target="/ppt/slides/slide5.xml" Id="Ref36eda7b1d74268" /><Relationship Type="http://schemas.openxmlformats.org/officeDocument/2006/relationships/slide" Target="/ppt/slides/slide6.xml" Id="R2935d28ec3ab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00df094b0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aca219dee467d" /><Relationship Type="http://schemas.openxmlformats.org/officeDocument/2006/relationships/theme" Target="/ppt/slideMasters/theme/theme1.xml" Id="Re07632f4288e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aaca219dee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4676c6c0b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e57024d39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bd3cc262d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a8cd03b334a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86f6d98684b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3ca0f07e0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ROYAL SEAFOOD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ROYAL SEAFOOD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EIDCO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RACCE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980 856 488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