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454436a8ec48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72f74b99ef4773"/>
  </p:sldMasterIdLst>
  <p:sldIdLst>
    <p:sldId xmlns:r="http://schemas.openxmlformats.org/officeDocument/2006/relationships" id="256" r:id="R2567a52c7ffe44a3"/>
    <p:sldId xmlns:r="http://schemas.openxmlformats.org/officeDocument/2006/relationships" id="257" r:id="R1ae3774285a84ce7"/>
    <p:sldId xmlns:r="http://schemas.openxmlformats.org/officeDocument/2006/relationships" id="258" r:id="R9fbdf1a4f4d34fdd"/>
    <p:sldId xmlns:r="http://schemas.openxmlformats.org/officeDocument/2006/relationships" id="259" r:id="R3b4635302d1341af"/>
    <p:sldId xmlns:r="http://schemas.openxmlformats.org/officeDocument/2006/relationships" id="260" r:id="Re6e81875aece470e"/>
    <p:sldId xmlns:r="http://schemas.openxmlformats.org/officeDocument/2006/relationships" id="261" r:id="R150b6e0bc4e4464c"/>
    <p:sldId xmlns:r="http://schemas.openxmlformats.org/officeDocument/2006/relationships" id="262" r:id="R657b3c1083054c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72f74b99ef4773" /><Relationship Type="http://schemas.openxmlformats.org/officeDocument/2006/relationships/slide" Target="/ppt/slides/slide1.xml" Id="R2567a52c7ffe44a3" /><Relationship Type="http://schemas.openxmlformats.org/officeDocument/2006/relationships/slide" Target="/ppt/slides/slide2.xml" Id="R1ae3774285a84ce7" /><Relationship Type="http://schemas.openxmlformats.org/officeDocument/2006/relationships/slide" Target="/ppt/slides/slide3.xml" Id="R9fbdf1a4f4d34fdd" /><Relationship Type="http://schemas.openxmlformats.org/officeDocument/2006/relationships/slide" Target="/ppt/slides/slide4.xml" Id="R3b4635302d1341af" /><Relationship Type="http://schemas.openxmlformats.org/officeDocument/2006/relationships/slide" Target="/ppt/slides/slide5.xml" Id="Re6e81875aece470e" /><Relationship Type="http://schemas.openxmlformats.org/officeDocument/2006/relationships/slide" Target="/ppt/slides/slide6.xml" Id="R150b6e0bc4e4464c" /><Relationship Type="http://schemas.openxmlformats.org/officeDocument/2006/relationships/slide" Target="/ppt/slides/slide7.xml" Id="R657b3c1083054c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99021b80e347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9a4d23d2c41b7" /><Relationship Type="http://schemas.openxmlformats.org/officeDocument/2006/relationships/theme" Target="/ppt/slideMasters/theme/theme1.xml" Id="R0e061dd624ba46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b9a4d23d2c41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be994f33344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dab509c0044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7c0116daf45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0a8ccf06d48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6041a7e0043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086be908e4f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b971964ea4d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BURUD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BURUD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5 006 433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2 328 603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7 388 895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BURUD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Sannergata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53 95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980 875 555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BURUD INVEST AS</a:t>
            </a:r>
          </a:p>
        </p:txBody>
      </p:sp>
    </p:spTree>
  </p:cSld>
  <p:clrMapOvr>
    <a:masterClrMapping xmlns:a="http://schemas.openxmlformats.org/drawingml/2006/main"/>
  </p:clrMapOvr>
</p:sld>
</file>