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4aaae04eee42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595b35cc7341a2"/>
  </p:sldMasterIdLst>
  <p:sldIdLst>
    <p:sldId xmlns:r="http://schemas.openxmlformats.org/officeDocument/2006/relationships" id="256" r:id="Rf7eff76b59874277"/>
    <p:sldId xmlns:r="http://schemas.openxmlformats.org/officeDocument/2006/relationships" id="257" r:id="R7d24dbe0cfd74b64"/>
    <p:sldId xmlns:r="http://schemas.openxmlformats.org/officeDocument/2006/relationships" id="258" r:id="R498fc7f1cf624ebd"/>
    <p:sldId xmlns:r="http://schemas.openxmlformats.org/officeDocument/2006/relationships" id="259" r:id="R6ecf590f0afe49e9"/>
    <p:sldId xmlns:r="http://schemas.openxmlformats.org/officeDocument/2006/relationships" id="260" r:id="R7e09cce91c514660"/>
    <p:sldId xmlns:r="http://schemas.openxmlformats.org/officeDocument/2006/relationships" id="261" r:id="R38985cd164c140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595b35cc7341a2" /><Relationship Type="http://schemas.openxmlformats.org/officeDocument/2006/relationships/slide" Target="/ppt/slides/slide1.xml" Id="Rf7eff76b59874277" /><Relationship Type="http://schemas.openxmlformats.org/officeDocument/2006/relationships/slide" Target="/ppt/slides/slide2.xml" Id="R7d24dbe0cfd74b64" /><Relationship Type="http://schemas.openxmlformats.org/officeDocument/2006/relationships/slide" Target="/ppt/slides/slide3.xml" Id="R498fc7f1cf624ebd" /><Relationship Type="http://schemas.openxmlformats.org/officeDocument/2006/relationships/slide" Target="/ppt/slides/slide4.xml" Id="R6ecf590f0afe49e9" /><Relationship Type="http://schemas.openxmlformats.org/officeDocument/2006/relationships/slide" Target="/ppt/slides/slide5.xml" Id="R7e09cce91c514660" /><Relationship Type="http://schemas.openxmlformats.org/officeDocument/2006/relationships/slide" Target="/ppt/slides/slide6.xml" Id="R38985cd164c140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2fa264dd94a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218243af7428e" /><Relationship Type="http://schemas.openxmlformats.org/officeDocument/2006/relationships/theme" Target="/ppt/slideMasters/theme/theme1.xml" Id="Rd76eb479d6b14c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9218243af742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a00a1904446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1febeef4841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2f20410c346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cb3a82ef849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ca27b8b1443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1598d2b2345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KÅRE N KNUTSEN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N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N KNUTSEN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N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N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N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KNUTSEN KÅRE NORALF  –  95,2 %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SAG OG TRELAST AS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N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980 878 422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N KNUTSEN AS</a:t>
            </a:r>
          </a:p>
        </p:txBody>
      </p:sp>
    </p:spTree>
  </p:cSld>
  <p:clrMapOvr>
    <a:masterClrMapping xmlns:a="http://schemas.openxmlformats.org/drawingml/2006/main"/>
  </p:clrMapOvr>
</p:sld>
</file>