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9592ca586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fdcb840eb4f52"/>
  </p:sldMasterIdLst>
  <p:sldIdLst>
    <p:sldId xmlns:r="http://schemas.openxmlformats.org/officeDocument/2006/relationships" id="256" r:id="Rce45e76f81cb486f"/>
    <p:sldId xmlns:r="http://schemas.openxmlformats.org/officeDocument/2006/relationships" id="257" r:id="R54ced5d6d9744e05"/>
    <p:sldId xmlns:r="http://schemas.openxmlformats.org/officeDocument/2006/relationships" id="258" r:id="Rdabdc19d7ca241bf"/>
    <p:sldId xmlns:r="http://schemas.openxmlformats.org/officeDocument/2006/relationships" id="259" r:id="R35496b947aa94c06"/>
    <p:sldId xmlns:r="http://schemas.openxmlformats.org/officeDocument/2006/relationships" id="260" r:id="Rb5970a8b0fb643fb"/>
    <p:sldId xmlns:r="http://schemas.openxmlformats.org/officeDocument/2006/relationships" id="261" r:id="Rd5e9191379694353"/>
    <p:sldId xmlns:r="http://schemas.openxmlformats.org/officeDocument/2006/relationships" id="262" r:id="R3db28ff39fc1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fdcb840eb4f52" /><Relationship Type="http://schemas.openxmlformats.org/officeDocument/2006/relationships/slide" Target="/ppt/slides/slide1.xml" Id="Rce45e76f81cb486f" /><Relationship Type="http://schemas.openxmlformats.org/officeDocument/2006/relationships/slide" Target="/ppt/slides/slide2.xml" Id="R54ced5d6d9744e05" /><Relationship Type="http://schemas.openxmlformats.org/officeDocument/2006/relationships/slide" Target="/ppt/slides/slide3.xml" Id="Rdabdc19d7ca241bf" /><Relationship Type="http://schemas.openxmlformats.org/officeDocument/2006/relationships/slide" Target="/ppt/slides/slide4.xml" Id="R35496b947aa94c06" /><Relationship Type="http://schemas.openxmlformats.org/officeDocument/2006/relationships/slide" Target="/ppt/slides/slide5.xml" Id="Rb5970a8b0fb643fb" /><Relationship Type="http://schemas.openxmlformats.org/officeDocument/2006/relationships/slide" Target="/ppt/slides/slide6.xml" Id="Rd5e9191379694353" /><Relationship Type="http://schemas.openxmlformats.org/officeDocument/2006/relationships/slide" Target="/ppt/slides/slide7.xml" Id="R3db28ff39fc1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26480149e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63c9150b4707" /><Relationship Type="http://schemas.openxmlformats.org/officeDocument/2006/relationships/theme" Target="/ppt/slideMasters/theme/theme1.xml" Id="R8ce18b5939ba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463c9150b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5bb867ab6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79f5d90d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31d99dcd7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862b1064c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301b1518042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7e9ca62fe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e012709ea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BRÆKHUS HOLDING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BRÆKHUS HOLDING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11 025 850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1 631 302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ROBIN MOLLAN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ANTONIO CARL FRANCISCO SECANELL HOLSTAD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HENNING CARLSEN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MØRK KLEPPESTØ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BAUTA INVEST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KROGH GRIMSTAD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post@braekhus.no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980 882 845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BRÆKHUS HOLDING 1 AS</a:t>
            </a:r>
          </a:p>
        </p:txBody>
      </p:sp>
    </p:spTree>
  </p:cSld>
  <p:clrMapOvr>
    <a:masterClrMapping xmlns:a="http://schemas.openxmlformats.org/drawingml/2006/main"/>
  </p:clrMapOvr>
</p:sld>
</file>