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21c4c317cd4a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517df037d54109"/>
  </p:sldMasterIdLst>
  <p:sldIdLst>
    <p:sldId xmlns:r="http://schemas.openxmlformats.org/officeDocument/2006/relationships" id="256" r:id="Rad8b1188201349a9"/>
    <p:sldId xmlns:r="http://schemas.openxmlformats.org/officeDocument/2006/relationships" id="257" r:id="R35062ff3811a4d16"/>
    <p:sldId xmlns:r="http://schemas.openxmlformats.org/officeDocument/2006/relationships" id="258" r:id="R6f159da5219f4905"/>
    <p:sldId xmlns:r="http://schemas.openxmlformats.org/officeDocument/2006/relationships" id="259" r:id="R6e470680c95140c7"/>
    <p:sldId xmlns:r="http://schemas.openxmlformats.org/officeDocument/2006/relationships" id="260" r:id="R89683e92cf2f4375"/>
    <p:sldId xmlns:r="http://schemas.openxmlformats.org/officeDocument/2006/relationships" id="261" r:id="Re224482a10ad4f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517df037d54109" /><Relationship Type="http://schemas.openxmlformats.org/officeDocument/2006/relationships/slide" Target="/ppt/slides/slide1.xml" Id="Rad8b1188201349a9" /><Relationship Type="http://schemas.openxmlformats.org/officeDocument/2006/relationships/slide" Target="/ppt/slides/slide2.xml" Id="R35062ff3811a4d16" /><Relationship Type="http://schemas.openxmlformats.org/officeDocument/2006/relationships/slide" Target="/ppt/slides/slide3.xml" Id="R6f159da5219f4905" /><Relationship Type="http://schemas.openxmlformats.org/officeDocument/2006/relationships/slide" Target="/ppt/slides/slide4.xml" Id="R6e470680c95140c7" /><Relationship Type="http://schemas.openxmlformats.org/officeDocument/2006/relationships/slide" Target="/ppt/slides/slide5.xml" Id="R89683e92cf2f4375" /><Relationship Type="http://schemas.openxmlformats.org/officeDocument/2006/relationships/slide" Target="/ppt/slides/slide6.xml" Id="Re224482a10ad4f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649817a2bc4e6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17e27c75e47e1" /><Relationship Type="http://schemas.openxmlformats.org/officeDocument/2006/relationships/theme" Target="/ppt/slideMasters/theme/theme1.xml" Id="R803da0177fb34e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117e27c75e47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0c6309b97a4b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e5dee4ea1944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0a2ad541b84a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6aeca86f2749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aeda4044f34b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a0070f94be46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TVEITDAL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TVEITDAL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TVEITDAL TRANSPORT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TVEITDAL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TVEITDAL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TVEITDAL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TVEITDAL HYLJE  –  65,0 %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TVEITDAL KJETIL  –  35,0 %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TVEITDAL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980 884 813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TVEITDAL TRANSPORT AS</a:t>
            </a:r>
          </a:p>
        </p:txBody>
      </p:sp>
    </p:spTree>
  </p:cSld>
  <p:clrMapOvr>
    <a:masterClrMapping xmlns:a="http://schemas.openxmlformats.org/drawingml/2006/main"/>
  </p:clrMapOvr>
</p:sld>
</file>