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72231f602b4b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329dadf0ce4439"/>
  </p:sldMasterIdLst>
  <p:sldIdLst>
    <p:sldId xmlns:r="http://schemas.openxmlformats.org/officeDocument/2006/relationships" id="256" r:id="R5ca5fd6296fd4727"/>
    <p:sldId xmlns:r="http://schemas.openxmlformats.org/officeDocument/2006/relationships" id="257" r:id="R0058746789114507"/>
    <p:sldId xmlns:r="http://schemas.openxmlformats.org/officeDocument/2006/relationships" id="258" r:id="Rae02e29c74d8443d"/>
    <p:sldId xmlns:r="http://schemas.openxmlformats.org/officeDocument/2006/relationships" id="259" r:id="R51c47972d0e646f6"/>
    <p:sldId xmlns:r="http://schemas.openxmlformats.org/officeDocument/2006/relationships" id="260" r:id="Rfc2370dd461c4a25"/>
    <p:sldId xmlns:r="http://schemas.openxmlformats.org/officeDocument/2006/relationships" id="261" r:id="R06caa3d2227342e8"/>
    <p:sldId xmlns:r="http://schemas.openxmlformats.org/officeDocument/2006/relationships" id="262" r:id="R3110f21d665446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329dadf0ce4439" /><Relationship Type="http://schemas.openxmlformats.org/officeDocument/2006/relationships/slide" Target="/ppt/slides/slide1.xml" Id="R5ca5fd6296fd4727" /><Relationship Type="http://schemas.openxmlformats.org/officeDocument/2006/relationships/slide" Target="/ppt/slides/slide2.xml" Id="R0058746789114507" /><Relationship Type="http://schemas.openxmlformats.org/officeDocument/2006/relationships/slide" Target="/ppt/slides/slide3.xml" Id="Rae02e29c74d8443d" /><Relationship Type="http://schemas.openxmlformats.org/officeDocument/2006/relationships/slide" Target="/ppt/slides/slide4.xml" Id="R51c47972d0e646f6" /><Relationship Type="http://schemas.openxmlformats.org/officeDocument/2006/relationships/slide" Target="/ppt/slides/slide5.xml" Id="Rfc2370dd461c4a25" /><Relationship Type="http://schemas.openxmlformats.org/officeDocument/2006/relationships/slide" Target="/ppt/slides/slide6.xml" Id="R06caa3d2227342e8" /><Relationship Type="http://schemas.openxmlformats.org/officeDocument/2006/relationships/slide" Target="/ppt/slides/slide7.xml" Id="R3110f21d665446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beb94f35f842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d804491ca4dcd" /><Relationship Type="http://schemas.openxmlformats.org/officeDocument/2006/relationships/theme" Target="/ppt/slideMasters/theme/theme1.xml" Id="R21a5253117474c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fd804491ca4d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6708ce73f45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205eb8d784e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639a8c41945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1c23f79a642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c0ab2bf6a41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485f832484c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2a202cc2949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BOREAL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BOREAL NORGE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143 623 000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33 770 000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779 961 000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826 067 000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55 58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post@boreal.no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www.boreal.no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980 885 526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NORGE AS</a:t>
            </a:r>
          </a:p>
        </p:txBody>
      </p:sp>
    </p:spTree>
  </p:cSld>
  <p:clrMapOvr>
    <a:masterClrMapping xmlns:a="http://schemas.openxmlformats.org/drawingml/2006/main"/>
  </p:clrMapOvr>
</p:sld>
</file>