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feefe2da046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ebc6929ee4ca7"/>
  </p:sldMasterIdLst>
  <p:sldIdLst>
    <p:sldId xmlns:r="http://schemas.openxmlformats.org/officeDocument/2006/relationships" id="256" r:id="R71de65ad0a854829"/>
    <p:sldId xmlns:r="http://schemas.openxmlformats.org/officeDocument/2006/relationships" id="257" r:id="R7e1a204072794402"/>
    <p:sldId xmlns:r="http://schemas.openxmlformats.org/officeDocument/2006/relationships" id="258" r:id="Rc643cf51659e4cbb"/>
    <p:sldId xmlns:r="http://schemas.openxmlformats.org/officeDocument/2006/relationships" id="259" r:id="R242e3993886c4b53"/>
    <p:sldId xmlns:r="http://schemas.openxmlformats.org/officeDocument/2006/relationships" id="260" r:id="R596a96db7122402a"/>
    <p:sldId xmlns:r="http://schemas.openxmlformats.org/officeDocument/2006/relationships" id="261" r:id="R42168b1673b8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ebc6929ee4ca7" /><Relationship Type="http://schemas.openxmlformats.org/officeDocument/2006/relationships/slide" Target="/ppt/slides/slide1.xml" Id="R71de65ad0a854829" /><Relationship Type="http://schemas.openxmlformats.org/officeDocument/2006/relationships/slide" Target="/ppt/slides/slide2.xml" Id="R7e1a204072794402" /><Relationship Type="http://schemas.openxmlformats.org/officeDocument/2006/relationships/slide" Target="/ppt/slides/slide3.xml" Id="Rc643cf51659e4cbb" /><Relationship Type="http://schemas.openxmlformats.org/officeDocument/2006/relationships/slide" Target="/ppt/slides/slide4.xml" Id="R242e3993886c4b53" /><Relationship Type="http://schemas.openxmlformats.org/officeDocument/2006/relationships/slide" Target="/ppt/slides/slide5.xml" Id="R596a96db7122402a" /><Relationship Type="http://schemas.openxmlformats.org/officeDocument/2006/relationships/slide" Target="/ppt/slides/slide6.xml" Id="R42168b1673b8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acf2a063c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9892e44e54892" /><Relationship Type="http://schemas.openxmlformats.org/officeDocument/2006/relationships/theme" Target="/ppt/slideMasters/theme/theme1.xml" Id="Rf38001de59514e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9892e44e548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c9fce5bc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7daa80b9947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46b69b5a1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259d83a9745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63c559a4246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ccba1b3fc43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TRANSPOL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TRANSPOL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PEFO BYGG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980 901 009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TRANSPOL AS</a:t>
            </a:r>
          </a:p>
        </p:txBody>
      </p:sp>
    </p:spTree>
  </p:cSld>
  <p:clrMapOvr>
    <a:masterClrMapping xmlns:a="http://schemas.openxmlformats.org/drawingml/2006/main"/>
  </p:clrMapOvr>
</p:sld>
</file>