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a827060d154c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c3e3592fa24d71"/>
  </p:sldMasterIdLst>
  <p:sldIdLst>
    <p:sldId xmlns:r="http://schemas.openxmlformats.org/officeDocument/2006/relationships" id="256" r:id="Rc958821a7ea44022"/>
    <p:sldId xmlns:r="http://schemas.openxmlformats.org/officeDocument/2006/relationships" id="257" r:id="R1d3d5a44f6e34861"/>
    <p:sldId xmlns:r="http://schemas.openxmlformats.org/officeDocument/2006/relationships" id="258" r:id="Rf8dcfb6293df4356"/>
    <p:sldId xmlns:r="http://schemas.openxmlformats.org/officeDocument/2006/relationships" id="259" r:id="Rd75251969d374b9f"/>
    <p:sldId xmlns:r="http://schemas.openxmlformats.org/officeDocument/2006/relationships" id="260" r:id="R0b4770d60e674a63"/>
    <p:sldId xmlns:r="http://schemas.openxmlformats.org/officeDocument/2006/relationships" id="261" r:id="Rf2b0eb95275846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3e3592fa24d71" /><Relationship Type="http://schemas.openxmlformats.org/officeDocument/2006/relationships/slide" Target="/ppt/slides/slide1.xml" Id="Rc958821a7ea44022" /><Relationship Type="http://schemas.openxmlformats.org/officeDocument/2006/relationships/slide" Target="/ppt/slides/slide2.xml" Id="R1d3d5a44f6e34861" /><Relationship Type="http://schemas.openxmlformats.org/officeDocument/2006/relationships/slide" Target="/ppt/slides/slide3.xml" Id="Rf8dcfb6293df4356" /><Relationship Type="http://schemas.openxmlformats.org/officeDocument/2006/relationships/slide" Target="/ppt/slides/slide4.xml" Id="Rd75251969d374b9f" /><Relationship Type="http://schemas.openxmlformats.org/officeDocument/2006/relationships/slide" Target="/ppt/slides/slide5.xml" Id="R0b4770d60e674a63" /><Relationship Type="http://schemas.openxmlformats.org/officeDocument/2006/relationships/slide" Target="/ppt/slides/slide6.xml" Id="Rf2b0eb95275846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29498a19e4c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ba5d1c6574791" /><Relationship Type="http://schemas.openxmlformats.org/officeDocument/2006/relationships/theme" Target="/ppt/slideMasters/theme/theme1.xml" Id="R71dd21ea5b0341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cba5d1c65747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dea6b003f43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3e6a371e243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4b41aa9c640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d54e397fc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29c5da0fb4f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a97e7c56245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ECHAS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ECHAS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ECHAS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ECHAS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ECHAS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ECHAS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Slependveien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80 90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erik.christoffersen@echas.no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www.echas.no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980 906 965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ECHAS REVISJON AS</a:t>
            </a:r>
          </a:p>
        </p:txBody>
      </p:sp>
    </p:spTree>
  </p:cSld>
  <p:clrMapOvr>
    <a:masterClrMapping xmlns:a="http://schemas.openxmlformats.org/drawingml/2006/main"/>
  </p:clrMapOvr>
</p:sld>
</file>