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df7c05fd4041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725a8b8b474df4"/>
  </p:sldMasterIdLst>
  <p:sldIdLst>
    <p:sldId xmlns:r="http://schemas.openxmlformats.org/officeDocument/2006/relationships" id="256" r:id="R9dd5ae777bf841e7"/>
    <p:sldId xmlns:r="http://schemas.openxmlformats.org/officeDocument/2006/relationships" id="257" r:id="R31a1829fd3534425"/>
    <p:sldId xmlns:r="http://schemas.openxmlformats.org/officeDocument/2006/relationships" id="258" r:id="R371ae2d2916549b4"/>
    <p:sldId xmlns:r="http://schemas.openxmlformats.org/officeDocument/2006/relationships" id="259" r:id="R90b36e454f8e449e"/>
    <p:sldId xmlns:r="http://schemas.openxmlformats.org/officeDocument/2006/relationships" id="260" r:id="R90381891893d4d5b"/>
    <p:sldId xmlns:r="http://schemas.openxmlformats.org/officeDocument/2006/relationships" id="261" r:id="R4e0e0d95b0c14c6b"/>
    <p:sldId xmlns:r="http://schemas.openxmlformats.org/officeDocument/2006/relationships" id="262" r:id="R669def20c53f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25a8b8b474df4" /><Relationship Type="http://schemas.openxmlformats.org/officeDocument/2006/relationships/slide" Target="/ppt/slides/slide1.xml" Id="R9dd5ae777bf841e7" /><Relationship Type="http://schemas.openxmlformats.org/officeDocument/2006/relationships/slide" Target="/ppt/slides/slide2.xml" Id="R31a1829fd3534425" /><Relationship Type="http://schemas.openxmlformats.org/officeDocument/2006/relationships/slide" Target="/ppt/slides/slide3.xml" Id="R371ae2d2916549b4" /><Relationship Type="http://schemas.openxmlformats.org/officeDocument/2006/relationships/slide" Target="/ppt/slides/slide4.xml" Id="R90b36e454f8e449e" /><Relationship Type="http://schemas.openxmlformats.org/officeDocument/2006/relationships/slide" Target="/ppt/slides/slide5.xml" Id="R90381891893d4d5b" /><Relationship Type="http://schemas.openxmlformats.org/officeDocument/2006/relationships/slide" Target="/ppt/slides/slide6.xml" Id="R4e0e0d95b0c14c6b" /><Relationship Type="http://schemas.openxmlformats.org/officeDocument/2006/relationships/slide" Target="/ppt/slides/slide7.xml" Id="R669def20c53f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11c27759744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519a62fed4c97" /><Relationship Type="http://schemas.openxmlformats.org/officeDocument/2006/relationships/theme" Target="/ppt/slideMasters/theme/theme1.xml" Id="R37ca63e2f20349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519a62fed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1f2e4b90546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05e036d584c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d984ab48b48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8583323804b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6eeb9fa804e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f50a98e6a46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710424d7c46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ECHAS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ECHAS REVISJON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20 718 524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4 714 341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8 531 248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TOURIGA NACIONAL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erik.christoffersen@echas.no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980 906 965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