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2fa534efbd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ed6e1e5c440ad"/>
  </p:sldMasterIdLst>
  <p:sldIdLst>
    <p:sldId xmlns:r="http://schemas.openxmlformats.org/officeDocument/2006/relationships" id="256" r:id="R03f2b089661a44a8"/>
    <p:sldId xmlns:r="http://schemas.openxmlformats.org/officeDocument/2006/relationships" id="257" r:id="R736813b417664126"/>
    <p:sldId xmlns:r="http://schemas.openxmlformats.org/officeDocument/2006/relationships" id="258" r:id="Ree293bfe75c340b9"/>
    <p:sldId xmlns:r="http://schemas.openxmlformats.org/officeDocument/2006/relationships" id="259" r:id="Rd3cf4274f91d4b37"/>
    <p:sldId xmlns:r="http://schemas.openxmlformats.org/officeDocument/2006/relationships" id="260" r:id="R10eab2a10625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ed6e1e5c440ad" /><Relationship Type="http://schemas.openxmlformats.org/officeDocument/2006/relationships/slide" Target="/ppt/slides/slide1.xml" Id="R03f2b089661a44a8" /><Relationship Type="http://schemas.openxmlformats.org/officeDocument/2006/relationships/slide" Target="/ppt/slides/slide2.xml" Id="R736813b417664126" /><Relationship Type="http://schemas.openxmlformats.org/officeDocument/2006/relationships/slide" Target="/ppt/slides/slide3.xml" Id="Ree293bfe75c340b9" /><Relationship Type="http://schemas.openxmlformats.org/officeDocument/2006/relationships/slide" Target="/ppt/slides/slide4.xml" Id="Rd3cf4274f91d4b37" /><Relationship Type="http://schemas.openxmlformats.org/officeDocument/2006/relationships/slide" Target="/ppt/slides/slide5.xml" Id="R10eab2a10625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6239c86f5745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478c68a404a6b" /><Relationship Type="http://schemas.openxmlformats.org/officeDocument/2006/relationships/theme" Target="/ppt/slideMasters/theme/theme1.xml" Id="R1647faa37998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b478c68a40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160f4623346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77b8470b64b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9b7771d7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4515bb86b40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e673ee3c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BÅT OG MC 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MC 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 OG MC SENTERET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MC 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MC 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MC 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MC SENTERET AS</a:t>
            </a:r>
          </a:p>
        </p:txBody>
      </p:sp>
    </p:spTree>
  </p:cSld>
  <p:clrMapOvr>
    <a:masterClrMapping xmlns:a="http://schemas.openxmlformats.org/drawingml/2006/main"/>
  </p:clrMapOvr>
</p:sld>
</file>