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d128040d554c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b51f0c31274b07"/>
  </p:sldMasterIdLst>
  <p:sldIdLst>
    <p:sldId xmlns:r="http://schemas.openxmlformats.org/officeDocument/2006/relationships" id="256" r:id="R2a26e1c674404ec9"/>
    <p:sldId xmlns:r="http://schemas.openxmlformats.org/officeDocument/2006/relationships" id="257" r:id="Rdafc5e6940da40cd"/>
    <p:sldId xmlns:r="http://schemas.openxmlformats.org/officeDocument/2006/relationships" id="258" r:id="R3622f35d8a7e4cb0"/>
    <p:sldId xmlns:r="http://schemas.openxmlformats.org/officeDocument/2006/relationships" id="259" r:id="Rc46e6b3c8145483d"/>
    <p:sldId xmlns:r="http://schemas.openxmlformats.org/officeDocument/2006/relationships" id="260" r:id="Rbcb5943e6ee24dab"/>
    <p:sldId xmlns:r="http://schemas.openxmlformats.org/officeDocument/2006/relationships" id="261" r:id="Rfd868ec16f394b3d"/>
    <p:sldId xmlns:r="http://schemas.openxmlformats.org/officeDocument/2006/relationships" id="262" r:id="R27583ffdd34b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51f0c31274b07" /><Relationship Type="http://schemas.openxmlformats.org/officeDocument/2006/relationships/slide" Target="/ppt/slides/slide1.xml" Id="R2a26e1c674404ec9" /><Relationship Type="http://schemas.openxmlformats.org/officeDocument/2006/relationships/slide" Target="/ppt/slides/slide2.xml" Id="Rdafc5e6940da40cd" /><Relationship Type="http://schemas.openxmlformats.org/officeDocument/2006/relationships/slide" Target="/ppt/slides/slide3.xml" Id="R3622f35d8a7e4cb0" /><Relationship Type="http://schemas.openxmlformats.org/officeDocument/2006/relationships/slide" Target="/ppt/slides/slide4.xml" Id="Rc46e6b3c8145483d" /><Relationship Type="http://schemas.openxmlformats.org/officeDocument/2006/relationships/slide" Target="/ppt/slides/slide5.xml" Id="Rbcb5943e6ee24dab" /><Relationship Type="http://schemas.openxmlformats.org/officeDocument/2006/relationships/slide" Target="/ppt/slides/slide6.xml" Id="Rfd868ec16f394b3d" /><Relationship Type="http://schemas.openxmlformats.org/officeDocument/2006/relationships/slide" Target="/ppt/slides/slide7.xml" Id="R27583ffdd34b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07d493c5a49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f0ed4ebdf462b" /><Relationship Type="http://schemas.openxmlformats.org/officeDocument/2006/relationships/theme" Target="/ppt/slideMasters/theme/theme1.xml" Id="R74d96f648e5146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6f0ed4ebdf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1bd2ea1a8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582a9fb1f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48877773447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ec73c3dac44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b2b238a85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6777e003f43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29a0a99ed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THORSVIKA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THORSVIKA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−182 212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−31 791 926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2 609 151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JOHANNESSEN THOR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980 915 913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THORSVIKA AS</a:t>
            </a:r>
          </a:p>
        </p:txBody>
      </p:sp>
    </p:spTree>
  </p:cSld>
  <p:clrMapOvr>
    <a:masterClrMapping xmlns:a="http://schemas.openxmlformats.org/drawingml/2006/main"/>
  </p:clrMapOvr>
</p:sld>
</file>