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263a96932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eb3b2277148a3"/>
  </p:sldMasterIdLst>
  <p:sldIdLst>
    <p:sldId xmlns:r="http://schemas.openxmlformats.org/officeDocument/2006/relationships" id="256" r:id="R3549c6cdf7c84123"/>
    <p:sldId xmlns:r="http://schemas.openxmlformats.org/officeDocument/2006/relationships" id="257" r:id="R617d4490b48e4ccb"/>
    <p:sldId xmlns:r="http://schemas.openxmlformats.org/officeDocument/2006/relationships" id="258" r:id="Rf6229ded71b04afa"/>
    <p:sldId xmlns:r="http://schemas.openxmlformats.org/officeDocument/2006/relationships" id="259" r:id="Rc7b3e6b2e0ab4ba0"/>
    <p:sldId xmlns:r="http://schemas.openxmlformats.org/officeDocument/2006/relationships" id="260" r:id="R13cd232351c04b3c"/>
    <p:sldId xmlns:r="http://schemas.openxmlformats.org/officeDocument/2006/relationships" id="261" r:id="Rf1c4ac9de4bb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eb3b2277148a3" /><Relationship Type="http://schemas.openxmlformats.org/officeDocument/2006/relationships/slide" Target="/ppt/slides/slide1.xml" Id="R3549c6cdf7c84123" /><Relationship Type="http://schemas.openxmlformats.org/officeDocument/2006/relationships/slide" Target="/ppt/slides/slide2.xml" Id="R617d4490b48e4ccb" /><Relationship Type="http://schemas.openxmlformats.org/officeDocument/2006/relationships/slide" Target="/ppt/slides/slide3.xml" Id="Rf6229ded71b04afa" /><Relationship Type="http://schemas.openxmlformats.org/officeDocument/2006/relationships/slide" Target="/ppt/slides/slide4.xml" Id="Rc7b3e6b2e0ab4ba0" /><Relationship Type="http://schemas.openxmlformats.org/officeDocument/2006/relationships/slide" Target="/ppt/slides/slide5.xml" Id="R13cd232351c04b3c" /><Relationship Type="http://schemas.openxmlformats.org/officeDocument/2006/relationships/slide" Target="/ppt/slides/slide6.xml" Id="Rf1c4ac9de4bb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566881a1c48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8fc803b3a4c4a" /><Relationship Type="http://schemas.openxmlformats.org/officeDocument/2006/relationships/theme" Target="/ppt/slideMasters/theme/theme1.xml" Id="R253b7cdc7a6b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8fc803b3a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54a3528ad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81f20a22f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2a1a33aea42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499dcfd91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8ffb8a9e1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3a319645c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ALLIEROGRUPPEN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980 920 550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